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2" r:id="rId1"/>
  </p:sldMasterIdLst>
  <p:notesMasterIdLst>
    <p:notesMasterId r:id="rId51"/>
  </p:notesMasterIdLst>
  <p:sldIdLst>
    <p:sldId id="270" r:id="rId2"/>
    <p:sldId id="258" r:id="rId3"/>
    <p:sldId id="261" r:id="rId4"/>
    <p:sldId id="272" r:id="rId5"/>
    <p:sldId id="274" r:id="rId6"/>
    <p:sldId id="275" r:id="rId7"/>
    <p:sldId id="276" r:id="rId8"/>
    <p:sldId id="282" r:id="rId9"/>
    <p:sldId id="284" r:id="rId10"/>
    <p:sldId id="285" r:id="rId11"/>
    <p:sldId id="286" r:id="rId12"/>
    <p:sldId id="287" r:id="rId13"/>
    <p:sldId id="288" r:id="rId14"/>
    <p:sldId id="290" r:id="rId15"/>
    <p:sldId id="289" r:id="rId16"/>
    <p:sldId id="291" r:id="rId17"/>
    <p:sldId id="292" r:id="rId18"/>
    <p:sldId id="294" r:id="rId19"/>
    <p:sldId id="296" r:id="rId20"/>
    <p:sldId id="295" r:id="rId21"/>
    <p:sldId id="293" r:id="rId22"/>
    <p:sldId id="297" r:id="rId23"/>
    <p:sldId id="298" r:id="rId24"/>
    <p:sldId id="299" r:id="rId25"/>
    <p:sldId id="301" r:id="rId26"/>
    <p:sldId id="300" r:id="rId27"/>
    <p:sldId id="303" r:id="rId28"/>
    <p:sldId id="302" r:id="rId29"/>
    <p:sldId id="305" r:id="rId30"/>
    <p:sldId id="308" r:id="rId31"/>
    <p:sldId id="313" r:id="rId32"/>
    <p:sldId id="316" r:id="rId33"/>
    <p:sldId id="315" r:id="rId34"/>
    <p:sldId id="317" r:id="rId35"/>
    <p:sldId id="318" r:id="rId36"/>
    <p:sldId id="319" r:id="rId37"/>
    <p:sldId id="322" r:id="rId38"/>
    <p:sldId id="326" r:id="rId39"/>
    <p:sldId id="327" r:id="rId40"/>
    <p:sldId id="321" r:id="rId41"/>
    <p:sldId id="323" r:id="rId42"/>
    <p:sldId id="324" r:id="rId43"/>
    <p:sldId id="328" r:id="rId44"/>
    <p:sldId id="355" r:id="rId45"/>
    <p:sldId id="356" r:id="rId46"/>
    <p:sldId id="357" r:id="rId47"/>
    <p:sldId id="358" r:id="rId48"/>
    <p:sldId id="359" r:id="rId49"/>
    <p:sldId id="306" r:id="rId50"/>
  </p:sldIdLst>
  <p:sldSz cx="12192000" cy="6858000"/>
  <p:notesSz cx="6858000" cy="9144000"/>
  <p:kinsoku lang="ja-JP" invalStChars="、。，．・：；？！゛゜ヽヾゝゞ々’”）〕］｝〉》」』】°‰′″℃￠％!%),.:;?]}｡｣､･ﾞﾟ" invalEndChars="‘“（〔［｛〈《「『【￥＄$([\{｢￡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4668"/>
    <a:srgbClr val="2B7F91"/>
    <a:srgbClr val="47B8BA"/>
    <a:srgbClr val="A03791"/>
    <a:srgbClr val="4B30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Style moye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Style clair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Style moye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3404" autoAdjust="0"/>
  </p:normalViewPr>
  <p:slideViewPr>
    <p:cSldViewPr snapToGrid="0" snapToObjects="1" showGuides="1">
      <p:cViewPr>
        <p:scale>
          <a:sx n="75" d="100"/>
          <a:sy n="75" d="100"/>
        </p:scale>
        <p:origin x="1128" y="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rne dirken" userId="5600d8128afc4355" providerId="LiveId" clId="{D82D6D83-E539-4045-80EC-C7D45741839B}"/>
    <pc:docChg chg="undo custSel addSld delSld modSld sldOrd modMainMaster">
      <pc:chgData name="jarne dirken" userId="5600d8128afc4355" providerId="LiveId" clId="{D82D6D83-E539-4045-80EC-C7D45741839B}" dt="2025-03-05T10:09:37.029" v="8506" actId="20577"/>
      <pc:docMkLst>
        <pc:docMk/>
      </pc:docMkLst>
      <pc:sldChg chg="addSp modSp mod">
        <pc:chgData name="jarne dirken" userId="5600d8128afc4355" providerId="LiveId" clId="{D82D6D83-E539-4045-80EC-C7D45741839B}" dt="2025-03-01T16:23:15.931" v="4264" actId="1076"/>
        <pc:sldMkLst>
          <pc:docMk/>
          <pc:sldMk cId="725034231" sldId="258"/>
        </pc:sldMkLst>
        <pc:spChg chg="mod">
          <ac:chgData name="jarne dirken" userId="5600d8128afc4355" providerId="LiveId" clId="{D82D6D83-E539-4045-80EC-C7D45741839B}" dt="2025-03-01T09:22:51.096" v="1590" actId="20577"/>
          <ac:spMkLst>
            <pc:docMk/>
            <pc:sldMk cId="725034231" sldId="258"/>
            <ac:spMk id="3" creationId="{B5BF01D2-59E8-E044-8508-CEDB5C854720}"/>
          </ac:spMkLst>
        </pc:spChg>
        <pc:picChg chg="add mod">
          <ac:chgData name="jarne dirken" userId="5600d8128afc4355" providerId="LiveId" clId="{D82D6D83-E539-4045-80EC-C7D45741839B}" dt="2025-03-01T16:23:15.931" v="4264" actId="1076"/>
          <ac:picMkLst>
            <pc:docMk/>
            <pc:sldMk cId="725034231" sldId="258"/>
            <ac:picMk id="5122" creationId="{B6CFDDCF-242F-61D6-EAFD-E4FB0392CDC4}"/>
          </ac:picMkLst>
        </pc:picChg>
      </pc:sldChg>
      <pc:sldChg chg="addSp modSp mod modNotesTx">
        <pc:chgData name="jarne dirken" userId="5600d8128afc4355" providerId="LiveId" clId="{D82D6D83-E539-4045-80EC-C7D45741839B}" dt="2025-03-01T09:35:03.163" v="1678" actId="20577"/>
        <pc:sldMkLst>
          <pc:docMk/>
          <pc:sldMk cId="407416513" sldId="261"/>
        </pc:sldMkLst>
        <pc:spChg chg="mod">
          <ac:chgData name="jarne dirken" userId="5600d8128afc4355" providerId="LiveId" clId="{D82D6D83-E539-4045-80EC-C7D45741839B}" dt="2025-02-28T16:02:44.364" v="1041" actId="20577"/>
          <ac:spMkLst>
            <pc:docMk/>
            <pc:sldMk cId="407416513" sldId="261"/>
            <ac:spMk id="3" creationId="{005C61CE-FBEA-9D4D-8286-8BEB0C6365BB}"/>
          </ac:spMkLst>
        </pc:spChg>
        <pc:spChg chg="add">
          <ac:chgData name="jarne dirken" userId="5600d8128afc4355" providerId="LiveId" clId="{D82D6D83-E539-4045-80EC-C7D45741839B}" dt="2025-02-28T13:49:43.632" v="83"/>
          <ac:spMkLst>
            <pc:docMk/>
            <pc:sldMk cId="407416513" sldId="261"/>
            <ac:spMk id="4" creationId="{8606FE0D-2088-D9C4-DEDC-340AE02DF073}"/>
          </ac:spMkLst>
        </pc:spChg>
        <pc:spChg chg="mod">
          <ac:chgData name="jarne dirken" userId="5600d8128afc4355" providerId="LiveId" clId="{D82D6D83-E539-4045-80EC-C7D45741839B}" dt="2025-02-28T13:50:01.857" v="106" actId="20577"/>
          <ac:spMkLst>
            <pc:docMk/>
            <pc:sldMk cId="407416513" sldId="261"/>
            <ac:spMk id="6" creationId="{FB85E42D-F5A2-534A-ACBD-A0B1C0CB5BBD}"/>
          </ac:spMkLst>
        </pc:spChg>
        <pc:spChg chg="add">
          <ac:chgData name="jarne dirken" userId="5600d8128afc4355" providerId="LiveId" clId="{D82D6D83-E539-4045-80EC-C7D45741839B}" dt="2025-02-28T13:49:49.844" v="85"/>
          <ac:spMkLst>
            <pc:docMk/>
            <pc:sldMk cId="407416513" sldId="261"/>
            <ac:spMk id="7" creationId="{0FB05C31-E3B6-890F-D696-E29E40D171FF}"/>
          </ac:spMkLst>
        </pc:spChg>
        <pc:spChg chg="mod">
          <ac:chgData name="jarne dirken" userId="5600d8128afc4355" providerId="LiveId" clId="{D82D6D83-E539-4045-80EC-C7D45741839B}" dt="2025-02-28T15:57:28.196" v="845" actId="20577"/>
          <ac:spMkLst>
            <pc:docMk/>
            <pc:sldMk cId="407416513" sldId="261"/>
            <ac:spMk id="9" creationId="{5B582D7E-F3E8-B14C-B1B7-68C2078FF59C}"/>
          </ac:spMkLst>
        </pc:spChg>
        <pc:spChg chg="mod">
          <ac:chgData name="jarne dirken" userId="5600d8128afc4355" providerId="LiveId" clId="{D82D6D83-E539-4045-80EC-C7D45741839B}" dt="2025-02-28T13:58:52.695" v="254" actId="1076"/>
          <ac:spMkLst>
            <pc:docMk/>
            <pc:sldMk cId="407416513" sldId="261"/>
            <ac:spMk id="12" creationId="{4372EF7D-D948-314A-B741-7B918E1823AE}"/>
          </ac:spMkLst>
        </pc:spChg>
        <pc:spChg chg="mod">
          <ac:chgData name="jarne dirken" userId="5600d8128afc4355" providerId="LiveId" clId="{D82D6D83-E539-4045-80EC-C7D45741839B}" dt="2025-03-01T09:35:03.163" v="1678" actId="20577"/>
          <ac:spMkLst>
            <pc:docMk/>
            <pc:sldMk cId="407416513" sldId="261"/>
            <ac:spMk id="15" creationId="{FF408132-B163-5B44-9DEF-FAFB02820F45}"/>
          </ac:spMkLst>
        </pc:spChg>
        <pc:spChg chg="mod">
          <ac:chgData name="jarne dirken" userId="5600d8128afc4355" providerId="LiveId" clId="{D82D6D83-E539-4045-80EC-C7D45741839B}" dt="2025-03-01T09:34:47.363" v="1648" actId="20577"/>
          <ac:spMkLst>
            <pc:docMk/>
            <pc:sldMk cId="407416513" sldId="261"/>
            <ac:spMk id="18" creationId="{DCB0249B-8A97-3347-BE8B-DEA6BAE12DEA}"/>
          </ac:spMkLst>
        </pc:spChg>
      </pc:sldChg>
      <pc:sldChg chg="addSp delSp modSp mod modNotesTx">
        <pc:chgData name="jarne dirken" userId="5600d8128afc4355" providerId="LiveId" clId="{D82D6D83-E539-4045-80EC-C7D45741839B}" dt="2025-03-01T11:33:27.764" v="2719" actId="171"/>
        <pc:sldMkLst>
          <pc:docMk/>
          <pc:sldMk cId="723970427" sldId="272"/>
        </pc:sldMkLst>
        <pc:spChg chg="add mod">
          <ac:chgData name="jarne dirken" userId="5600d8128afc4355" providerId="LiveId" clId="{D82D6D83-E539-4045-80EC-C7D45741839B}" dt="2025-03-01T09:35:34.577" v="1685" actId="1076"/>
          <ac:spMkLst>
            <pc:docMk/>
            <pc:sldMk cId="723970427" sldId="272"/>
            <ac:spMk id="2" creationId="{026DE024-181E-1ED9-FE78-A29E73D8119D}"/>
          </ac:spMkLst>
        </pc:spChg>
        <pc:spChg chg="mod">
          <ac:chgData name="jarne dirken" userId="5600d8128afc4355" providerId="LiveId" clId="{D82D6D83-E539-4045-80EC-C7D45741839B}" dt="2025-02-28T14:11:39.465" v="431" actId="20577"/>
          <ac:spMkLst>
            <pc:docMk/>
            <pc:sldMk cId="723970427" sldId="272"/>
            <ac:spMk id="3" creationId="{D22DDB25-9BDB-FB43-8627-7673687CA0DA}"/>
          </ac:spMkLst>
        </pc:spChg>
        <pc:spChg chg="add del mod">
          <ac:chgData name="jarne dirken" userId="5600d8128afc4355" providerId="LiveId" clId="{D82D6D83-E539-4045-80EC-C7D45741839B}" dt="2025-02-28T13:53:00.498" v="246" actId="931"/>
          <ac:spMkLst>
            <pc:docMk/>
            <pc:sldMk cId="723970427" sldId="272"/>
            <ac:spMk id="5" creationId="{A2904644-9AF7-0AF1-B4E5-F1FB1651F249}"/>
          </ac:spMkLst>
        </pc:spChg>
        <pc:spChg chg="add mod">
          <ac:chgData name="jarne dirken" userId="5600d8128afc4355" providerId="LiveId" clId="{D82D6D83-E539-4045-80EC-C7D45741839B}" dt="2025-03-01T09:35:52.772" v="1694" actId="20577"/>
          <ac:spMkLst>
            <pc:docMk/>
            <pc:sldMk cId="723970427" sldId="272"/>
            <ac:spMk id="6" creationId="{714E0050-98DC-25D9-920B-00AF63A752AA}"/>
          </ac:spMkLst>
        </pc:spChg>
        <pc:spChg chg="add mod">
          <ac:chgData name="jarne dirken" userId="5600d8128afc4355" providerId="LiveId" clId="{D82D6D83-E539-4045-80EC-C7D45741839B}" dt="2025-03-01T09:37:08.252" v="1731" actId="1076"/>
          <ac:spMkLst>
            <pc:docMk/>
            <pc:sldMk cId="723970427" sldId="272"/>
            <ac:spMk id="7" creationId="{BB3E2F40-71CC-1C69-E243-F9116B013E3E}"/>
          </ac:spMkLst>
        </pc:spChg>
        <pc:spChg chg="add mod">
          <ac:chgData name="jarne dirken" userId="5600d8128afc4355" providerId="LiveId" clId="{D82D6D83-E539-4045-80EC-C7D45741839B}" dt="2025-03-01T09:37:18.359" v="1741" actId="1076"/>
          <ac:spMkLst>
            <pc:docMk/>
            <pc:sldMk cId="723970427" sldId="272"/>
            <ac:spMk id="8" creationId="{99C00E43-6C5E-F8C1-6637-5F4444CF229C}"/>
          </ac:spMkLst>
        </pc:spChg>
        <pc:spChg chg="add mod">
          <ac:chgData name="jarne dirken" userId="5600d8128afc4355" providerId="LiveId" clId="{D82D6D83-E539-4045-80EC-C7D45741839B}" dt="2025-03-01T11:32:53.810" v="2704" actId="1076"/>
          <ac:spMkLst>
            <pc:docMk/>
            <pc:sldMk cId="723970427" sldId="272"/>
            <ac:spMk id="9" creationId="{D44C10D5-FE50-E1F3-A85F-2C8A8E453241}"/>
          </ac:spMkLst>
        </pc:spChg>
        <pc:spChg chg="add del mod">
          <ac:chgData name="jarne dirken" userId="5600d8128afc4355" providerId="LiveId" clId="{D82D6D83-E539-4045-80EC-C7D45741839B}" dt="2025-02-28T13:58:13.404" v="250" actId="931"/>
          <ac:spMkLst>
            <pc:docMk/>
            <pc:sldMk cId="723970427" sldId="272"/>
            <ac:spMk id="9" creationId="{D70BE1E9-9993-5048-144F-D9C316513408}"/>
          </ac:spMkLst>
        </pc:spChg>
        <pc:spChg chg="add mod">
          <ac:chgData name="jarne dirken" userId="5600d8128afc4355" providerId="LiveId" clId="{D82D6D83-E539-4045-80EC-C7D45741839B}" dt="2025-03-01T11:33:03.672" v="2714" actId="1076"/>
          <ac:spMkLst>
            <pc:docMk/>
            <pc:sldMk cId="723970427" sldId="272"/>
            <ac:spMk id="10" creationId="{1F94091C-0E15-2972-3DC7-CA18EEB4DB0D}"/>
          </ac:spMkLst>
        </pc:spChg>
        <pc:spChg chg="add mod">
          <ac:chgData name="jarne dirken" userId="5600d8128afc4355" providerId="LiveId" clId="{D82D6D83-E539-4045-80EC-C7D45741839B}" dt="2025-02-28T14:14:01.633" v="464" actId="20577"/>
          <ac:spMkLst>
            <pc:docMk/>
            <pc:sldMk cId="723970427" sldId="272"/>
            <ac:spMk id="12" creationId="{BC45B087-1C8F-13E9-A25F-9EB57E75389C}"/>
          </ac:spMkLst>
        </pc:spChg>
        <pc:spChg chg="add mod">
          <ac:chgData name="jarne dirken" userId="5600d8128afc4355" providerId="LiveId" clId="{D82D6D83-E539-4045-80EC-C7D45741839B}" dt="2025-02-28T14:14:12.840" v="475" actId="1076"/>
          <ac:spMkLst>
            <pc:docMk/>
            <pc:sldMk cId="723970427" sldId="272"/>
            <ac:spMk id="15" creationId="{F1F0DB05-72F8-EDF2-D6F2-6D1DE60E7482}"/>
          </ac:spMkLst>
        </pc:spChg>
        <pc:spChg chg="add mod">
          <ac:chgData name="jarne dirken" userId="5600d8128afc4355" providerId="LiveId" clId="{D82D6D83-E539-4045-80EC-C7D45741839B}" dt="2025-02-28T14:14:47.714" v="482" actId="1076"/>
          <ac:spMkLst>
            <pc:docMk/>
            <pc:sldMk cId="723970427" sldId="272"/>
            <ac:spMk id="16" creationId="{C704716B-6C3D-16F0-1EE4-E7E1AE996F04}"/>
          </ac:spMkLst>
        </pc:spChg>
        <pc:spChg chg="add mod">
          <ac:chgData name="jarne dirken" userId="5600d8128afc4355" providerId="LiveId" clId="{D82D6D83-E539-4045-80EC-C7D45741839B}" dt="2025-02-28T14:14:55.927" v="484" actId="1076"/>
          <ac:spMkLst>
            <pc:docMk/>
            <pc:sldMk cId="723970427" sldId="272"/>
            <ac:spMk id="17" creationId="{E0A44099-4168-939B-8A18-C9E06EC061F0}"/>
          </ac:spMkLst>
        </pc:spChg>
        <pc:spChg chg="add mod">
          <ac:chgData name="jarne dirken" userId="5600d8128afc4355" providerId="LiveId" clId="{D82D6D83-E539-4045-80EC-C7D45741839B}" dt="2025-02-28T14:15:22.103" v="515" actId="1076"/>
          <ac:spMkLst>
            <pc:docMk/>
            <pc:sldMk cId="723970427" sldId="272"/>
            <ac:spMk id="19" creationId="{2F195E0D-6511-2CF4-80CE-FD43B0D02599}"/>
          </ac:spMkLst>
        </pc:spChg>
        <pc:spChg chg="add mod">
          <ac:chgData name="jarne dirken" userId="5600d8128afc4355" providerId="LiveId" clId="{D82D6D83-E539-4045-80EC-C7D45741839B}" dt="2025-02-28T14:15:18.222" v="514" actId="1076"/>
          <ac:spMkLst>
            <pc:docMk/>
            <pc:sldMk cId="723970427" sldId="272"/>
            <ac:spMk id="20" creationId="{AD0F03E4-9AE8-D06D-CBE3-548FAEB3803E}"/>
          </ac:spMkLst>
        </pc:spChg>
        <pc:spChg chg="add mod">
          <ac:chgData name="jarne dirken" userId="5600d8128afc4355" providerId="LiveId" clId="{D82D6D83-E539-4045-80EC-C7D45741839B}" dt="2025-03-01T09:35:29.568" v="1684" actId="1076"/>
          <ac:spMkLst>
            <pc:docMk/>
            <pc:sldMk cId="723970427" sldId="272"/>
            <ac:spMk id="21" creationId="{26C63647-872E-7312-8171-63B3ABE92530}"/>
          </ac:spMkLst>
        </pc:spChg>
        <pc:spChg chg="add mod">
          <ac:chgData name="jarne dirken" userId="5600d8128afc4355" providerId="LiveId" clId="{D82D6D83-E539-4045-80EC-C7D45741839B}" dt="2025-03-01T09:35:29.568" v="1684" actId="1076"/>
          <ac:spMkLst>
            <pc:docMk/>
            <pc:sldMk cId="723970427" sldId="272"/>
            <ac:spMk id="22" creationId="{8D6506C4-AA4C-E4CD-E527-4EDCF04CEB9E}"/>
          </ac:spMkLst>
        </pc:spChg>
        <pc:spChg chg="add mod">
          <ac:chgData name="jarne dirken" userId="5600d8128afc4355" providerId="LiveId" clId="{D82D6D83-E539-4045-80EC-C7D45741839B}" dt="2025-03-01T09:36:53.998" v="1728" actId="1076"/>
          <ac:spMkLst>
            <pc:docMk/>
            <pc:sldMk cId="723970427" sldId="272"/>
            <ac:spMk id="23" creationId="{7FA03946-511F-7497-C49A-7FCB5B164AC1}"/>
          </ac:spMkLst>
        </pc:spChg>
        <pc:spChg chg="add mod">
          <ac:chgData name="jarne dirken" userId="5600d8128afc4355" providerId="LiveId" clId="{D82D6D83-E539-4045-80EC-C7D45741839B}" dt="2025-03-01T09:36:53.998" v="1728" actId="1076"/>
          <ac:spMkLst>
            <pc:docMk/>
            <pc:sldMk cId="723970427" sldId="272"/>
            <ac:spMk id="24" creationId="{84CD4E0D-11DC-FA87-CFBD-BAC24FC68C50}"/>
          </ac:spMkLst>
        </pc:spChg>
        <pc:spChg chg="add mod">
          <ac:chgData name="jarne dirken" userId="5600d8128afc4355" providerId="LiveId" clId="{D82D6D83-E539-4045-80EC-C7D45741839B}" dt="2025-03-01T09:36:58.005" v="1729" actId="1076"/>
          <ac:spMkLst>
            <pc:docMk/>
            <pc:sldMk cId="723970427" sldId="272"/>
            <ac:spMk id="25" creationId="{6D62235C-DC73-5AEB-C7EE-C2774620111D}"/>
          </ac:spMkLst>
        </pc:spChg>
        <pc:spChg chg="add mod ord">
          <ac:chgData name="jarne dirken" userId="5600d8128afc4355" providerId="LiveId" clId="{D82D6D83-E539-4045-80EC-C7D45741839B}" dt="2025-03-01T09:36:58.005" v="1729" actId="1076"/>
          <ac:spMkLst>
            <pc:docMk/>
            <pc:sldMk cId="723970427" sldId="272"/>
            <ac:spMk id="26" creationId="{9883D285-4F40-08E0-886F-EC1CC2F4D7B5}"/>
          </ac:spMkLst>
        </pc:spChg>
        <pc:spChg chg="add mod">
          <ac:chgData name="jarne dirken" userId="5600d8128afc4355" providerId="LiveId" clId="{D82D6D83-E539-4045-80EC-C7D45741839B}" dt="2025-03-01T09:35:17.900" v="1681" actId="1076"/>
          <ac:spMkLst>
            <pc:docMk/>
            <pc:sldMk cId="723970427" sldId="272"/>
            <ac:spMk id="27" creationId="{AF561A4D-B47A-2B53-3D2B-A04908AB1C45}"/>
          </ac:spMkLst>
        </pc:spChg>
        <pc:spChg chg="add mod">
          <ac:chgData name="jarne dirken" userId="5600d8128afc4355" providerId="LiveId" clId="{D82D6D83-E539-4045-80EC-C7D45741839B}" dt="2025-03-01T09:35:17.900" v="1681" actId="1076"/>
          <ac:spMkLst>
            <pc:docMk/>
            <pc:sldMk cId="723970427" sldId="272"/>
            <ac:spMk id="28" creationId="{FCEFB5FB-9573-F4A9-CEE5-F86ED141BF94}"/>
          </ac:spMkLst>
        </pc:spChg>
        <pc:spChg chg="add mod">
          <ac:chgData name="jarne dirken" userId="5600d8128afc4355" providerId="LiveId" clId="{D82D6D83-E539-4045-80EC-C7D45741839B}" dt="2025-03-01T09:35:42.288" v="1686" actId="1076"/>
          <ac:spMkLst>
            <pc:docMk/>
            <pc:sldMk cId="723970427" sldId="272"/>
            <ac:spMk id="29" creationId="{001041E0-9725-AB53-99C3-AFB9A6DE3619}"/>
          </ac:spMkLst>
        </pc:spChg>
        <pc:spChg chg="add mod">
          <ac:chgData name="jarne dirken" userId="5600d8128afc4355" providerId="LiveId" clId="{D82D6D83-E539-4045-80EC-C7D45741839B}" dt="2025-03-01T09:35:42.288" v="1686" actId="1076"/>
          <ac:spMkLst>
            <pc:docMk/>
            <pc:sldMk cId="723970427" sldId="272"/>
            <ac:spMk id="30" creationId="{15E4EE24-88B9-DE82-7BDB-15BE2D4A45CF}"/>
          </ac:spMkLst>
        </pc:spChg>
        <pc:spChg chg="add del">
          <ac:chgData name="jarne dirken" userId="5600d8128afc4355" providerId="LiveId" clId="{D82D6D83-E539-4045-80EC-C7D45741839B}" dt="2025-02-28T16:00:06.599" v="988" actId="22"/>
          <ac:spMkLst>
            <pc:docMk/>
            <pc:sldMk cId="723970427" sldId="272"/>
            <ac:spMk id="32" creationId="{5FD1CFBD-67AF-2E4B-A5B7-4BF463E512BA}"/>
          </ac:spMkLst>
        </pc:spChg>
        <pc:spChg chg="add mod">
          <ac:chgData name="jarne dirken" userId="5600d8128afc4355" providerId="LiveId" clId="{D82D6D83-E539-4045-80EC-C7D45741839B}" dt="2025-03-01T09:35:49.159" v="1687" actId="1076"/>
          <ac:spMkLst>
            <pc:docMk/>
            <pc:sldMk cId="723970427" sldId="272"/>
            <ac:spMk id="33" creationId="{230CBCD6-82C9-6FBF-C8FA-85CAE1ECB72C}"/>
          </ac:spMkLst>
        </pc:spChg>
        <pc:spChg chg="add mod">
          <ac:chgData name="jarne dirken" userId="5600d8128afc4355" providerId="LiveId" clId="{D82D6D83-E539-4045-80EC-C7D45741839B}" dt="2025-03-01T09:35:49.159" v="1687" actId="1076"/>
          <ac:spMkLst>
            <pc:docMk/>
            <pc:sldMk cId="723970427" sldId="272"/>
            <ac:spMk id="34" creationId="{55684B95-C343-7276-FDB2-F088BF8D0005}"/>
          </ac:spMkLst>
        </pc:spChg>
        <pc:picChg chg="add del mod">
          <ac:chgData name="jarne dirken" userId="5600d8128afc4355" providerId="LiveId" clId="{D82D6D83-E539-4045-80EC-C7D45741839B}" dt="2025-03-01T09:36:35.519" v="1724" actId="478"/>
          <ac:picMkLst>
            <pc:docMk/>
            <pc:sldMk cId="723970427" sldId="272"/>
            <ac:picMk id="5" creationId="{AFD12E14-F2F3-115A-F85B-55EF4E732323}"/>
          </ac:picMkLst>
        </pc:picChg>
        <pc:picChg chg="add del mod">
          <ac:chgData name="jarne dirken" userId="5600d8128afc4355" providerId="LiveId" clId="{D82D6D83-E539-4045-80EC-C7D45741839B}" dt="2025-02-28T13:53:10.761" v="249" actId="478"/>
          <ac:picMkLst>
            <pc:docMk/>
            <pc:sldMk cId="723970427" sldId="272"/>
            <ac:picMk id="7" creationId="{2DAD1BB9-1D14-F804-EB39-5EB53DC44D32}"/>
          </ac:picMkLst>
        </pc:picChg>
        <pc:picChg chg="add mod">
          <ac:chgData name="jarne dirken" userId="5600d8128afc4355" providerId="LiveId" clId="{D82D6D83-E539-4045-80EC-C7D45741839B}" dt="2025-02-28T13:58:13.404" v="250" actId="931"/>
          <ac:picMkLst>
            <pc:docMk/>
            <pc:sldMk cId="723970427" sldId="272"/>
            <ac:picMk id="11" creationId="{52D78346-7F02-F1C2-6932-03CD91F58811}"/>
          </ac:picMkLst>
        </pc:picChg>
        <pc:picChg chg="add mod">
          <ac:chgData name="jarne dirken" userId="5600d8128afc4355" providerId="LiveId" clId="{D82D6D83-E539-4045-80EC-C7D45741839B}" dt="2025-02-28T14:12:53.541" v="446" actId="931"/>
          <ac:picMkLst>
            <pc:docMk/>
            <pc:sldMk cId="723970427" sldId="272"/>
            <ac:picMk id="14" creationId="{5C5671C1-6681-E0FB-556A-DFA2C19CC868}"/>
          </ac:picMkLst>
        </pc:picChg>
        <pc:picChg chg="del">
          <ac:chgData name="jarne dirken" userId="5600d8128afc4355" providerId="LiveId" clId="{D82D6D83-E539-4045-80EC-C7D45741839B}" dt="2025-02-28T13:52:36.239" v="245" actId="478"/>
          <ac:picMkLst>
            <pc:docMk/>
            <pc:sldMk cId="723970427" sldId="272"/>
            <ac:picMk id="18" creationId="{F9466103-DE3E-7014-4C1D-8573661E5AA4}"/>
          </ac:picMkLst>
        </pc:picChg>
        <pc:picChg chg="add mod">
          <ac:chgData name="jarne dirken" userId="5600d8128afc4355" providerId="LiveId" clId="{D82D6D83-E539-4045-80EC-C7D45741839B}" dt="2025-03-01T09:36:44.829" v="1727" actId="171"/>
          <ac:picMkLst>
            <pc:docMk/>
            <pc:sldMk cId="723970427" sldId="272"/>
            <ac:picMk id="1026" creationId="{D7A355C2-6962-4DBF-A9FB-F5D8E45F8375}"/>
          </ac:picMkLst>
        </pc:picChg>
        <pc:picChg chg="add mod">
          <ac:chgData name="jarne dirken" userId="5600d8128afc4355" providerId="LiveId" clId="{D82D6D83-E539-4045-80EC-C7D45741839B}" dt="2025-03-01T09:37:45.844" v="1748" actId="171"/>
          <ac:picMkLst>
            <pc:docMk/>
            <pc:sldMk cId="723970427" sldId="272"/>
            <ac:picMk id="1028" creationId="{50060F10-4841-CDF7-C417-F7C4B10F8965}"/>
          </ac:picMkLst>
        </pc:picChg>
        <pc:picChg chg="add mod">
          <ac:chgData name="jarne dirken" userId="5600d8128afc4355" providerId="LiveId" clId="{D82D6D83-E539-4045-80EC-C7D45741839B}" dt="2025-03-01T11:33:27.764" v="2719" actId="171"/>
          <ac:picMkLst>
            <pc:docMk/>
            <pc:sldMk cId="723970427" sldId="272"/>
            <ac:picMk id="1030" creationId="{D2038AC8-2B9D-075B-5C87-4355FBBDEC0C}"/>
          </ac:picMkLst>
        </pc:picChg>
        <pc:picChg chg="add mod">
          <ac:chgData name="jarne dirken" userId="5600d8128afc4355" providerId="LiveId" clId="{D82D6D83-E539-4045-80EC-C7D45741839B}" dt="2025-02-28T14:13:29.723" v="452" actId="167"/>
          <ac:picMkLst>
            <pc:docMk/>
            <pc:sldMk cId="723970427" sldId="272"/>
            <ac:picMk id="2050" creationId="{09AD62D1-29C1-F042-A0D6-9F441C759098}"/>
          </ac:picMkLst>
        </pc:picChg>
        <pc:picChg chg="add del mod">
          <ac:chgData name="jarne dirken" userId="5600d8128afc4355" providerId="LiveId" clId="{D82D6D83-E539-4045-80EC-C7D45741839B}" dt="2025-02-28T14:13:57.150" v="463" actId="478"/>
          <ac:picMkLst>
            <pc:docMk/>
            <pc:sldMk cId="723970427" sldId="272"/>
            <ac:picMk id="2052" creationId="{7A3E1344-8E9A-AB67-C131-DB84FD241A5A}"/>
          </ac:picMkLst>
        </pc:picChg>
        <pc:picChg chg="add mod">
          <ac:chgData name="jarne dirken" userId="5600d8128afc4355" providerId="LiveId" clId="{D82D6D83-E539-4045-80EC-C7D45741839B}" dt="2025-02-28T14:14:40.595" v="480"/>
          <ac:picMkLst>
            <pc:docMk/>
            <pc:sldMk cId="723970427" sldId="272"/>
            <ac:picMk id="2054" creationId="{E4B03FC8-2521-27E1-EF2A-906B7C771BBD}"/>
          </ac:picMkLst>
        </pc:picChg>
        <pc:picChg chg="add">
          <ac:chgData name="jarne dirken" userId="5600d8128afc4355" providerId="LiveId" clId="{D82D6D83-E539-4045-80EC-C7D45741839B}" dt="2025-02-28T14:15:50.546" v="516"/>
          <ac:picMkLst>
            <pc:docMk/>
            <pc:sldMk cId="723970427" sldId="272"/>
            <ac:picMk id="2056" creationId="{A1D0E4EC-F94B-419C-A05F-775576B23EE2}"/>
          </ac:picMkLst>
        </pc:picChg>
        <pc:picChg chg="add mod">
          <ac:chgData name="jarne dirken" userId="5600d8128afc4355" providerId="LiveId" clId="{D82D6D83-E539-4045-80EC-C7D45741839B}" dt="2025-02-28T14:16:26.015" v="533" actId="171"/>
          <ac:picMkLst>
            <pc:docMk/>
            <pc:sldMk cId="723970427" sldId="272"/>
            <ac:picMk id="2058" creationId="{CB1DABE1-0A1D-1946-D270-CBC4F659A7BD}"/>
          </ac:picMkLst>
        </pc:picChg>
        <pc:picChg chg="add mod">
          <ac:chgData name="jarne dirken" userId="5600d8128afc4355" providerId="LiveId" clId="{D82D6D83-E539-4045-80EC-C7D45741839B}" dt="2025-02-28T14:16:58.227" v="542"/>
          <ac:picMkLst>
            <pc:docMk/>
            <pc:sldMk cId="723970427" sldId="272"/>
            <ac:picMk id="2060" creationId="{3B509858-E051-A02D-B8FB-FA13BC0BF150}"/>
          </ac:picMkLst>
        </pc:picChg>
        <pc:picChg chg="add mod">
          <ac:chgData name="jarne dirken" userId="5600d8128afc4355" providerId="LiveId" clId="{D82D6D83-E539-4045-80EC-C7D45741839B}" dt="2025-03-01T09:35:29.568" v="1684" actId="1076"/>
          <ac:picMkLst>
            <pc:docMk/>
            <pc:sldMk cId="723970427" sldId="272"/>
            <ac:picMk id="2062" creationId="{1A8234D0-314E-53B8-C564-BE014128AF13}"/>
          </ac:picMkLst>
        </pc:picChg>
        <pc:picChg chg="add mod">
          <ac:chgData name="jarne dirken" userId="5600d8128afc4355" providerId="LiveId" clId="{D82D6D83-E539-4045-80EC-C7D45741839B}" dt="2025-03-01T09:36:53.998" v="1728" actId="1076"/>
          <ac:picMkLst>
            <pc:docMk/>
            <pc:sldMk cId="723970427" sldId="272"/>
            <ac:picMk id="2064" creationId="{F2C9DC0A-5A18-37C3-5B1C-002739A162C5}"/>
          </ac:picMkLst>
        </pc:picChg>
        <pc:picChg chg="add mod">
          <ac:chgData name="jarne dirken" userId="5600d8128afc4355" providerId="LiveId" clId="{D82D6D83-E539-4045-80EC-C7D45741839B}" dt="2025-03-01T09:35:42.288" v="1686" actId="1076"/>
          <ac:picMkLst>
            <pc:docMk/>
            <pc:sldMk cId="723970427" sldId="272"/>
            <ac:picMk id="2066" creationId="{333FCAC2-7A91-0C4F-DFA5-A98F321F80AF}"/>
          </ac:picMkLst>
        </pc:picChg>
        <pc:picChg chg="add mod">
          <ac:chgData name="jarne dirken" userId="5600d8128afc4355" providerId="LiveId" clId="{D82D6D83-E539-4045-80EC-C7D45741839B}" dt="2025-03-01T09:36:58.005" v="1729" actId="1076"/>
          <ac:picMkLst>
            <pc:docMk/>
            <pc:sldMk cId="723970427" sldId="272"/>
            <ac:picMk id="2068" creationId="{3C0F4029-47C7-356C-7B00-28BB55D408A6}"/>
          </ac:picMkLst>
        </pc:picChg>
        <pc:picChg chg="add mod">
          <ac:chgData name="jarne dirken" userId="5600d8128afc4355" providerId="LiveId" clId="{D82D6D83-E539-4045-80EC-C7D45741839B}" dt="2025-03-01T09:35:17.900" v="1681" actId="1076"/>
          <ac:picMkLst>
            <pc:docMk/>
            <pc:sldMk cId="723970427" sldId="272"/>
            <ac:picMk id="2070" creationId="{64A8A266-82EE-2357-E2C8-436E58B316B2}"/>
          </ac:picMkLst>
        </pc:picChg>
        <pc:picChg chg="add mod">
          <ac:chgData name="jarne dirken" userId="5600d8128afc4355" providerId="LiveId" clId="{D82D6D83-E539-4045-80EC-C7D45741839B}" dt="2025-03-01T09:35:49.159" v="1687" actId="1076"/>
          <ac:picMkLst>
            <pc:docMk/>
            <pc:sldMk cId="723970427" sldId="272"/>
            <ac:picMk id="2072" creationId="{E9DC0B67-35E4-2D58-6746-657F30C7B7A2}"/>
          </ac:picMkLst>
        </pc:picChg>
      </pc:sldChg>
      <pc:sldChg chg="del">
        <pc:chgData name="jarne dirken" userId="5600d8128afc4355" providerId="LiveId" clId="{D82D6D83-E539-4045-80EC-C7D45741839B}" dt="2025-03-01T11:44:24" v="2742" actId="47"/>
        <pc:sldMkLst>
          <pc:docMk/>
          <pc:sldMk cId="1923235345" sldId="273"/>
        </pc:sldMkLst>
      </pc:sldChg>
      <pc:sldChg chg="addSp modSp mod">
        <pc:chgData name="jarne dirken" userId="5600d8128afc4355" providerId="LiveId" clId="{D82D6D83-E539-4045-80EC-C7D45741839B}" dt="2025-03-03T14:39:18.803" v="7392" actId="27636"/>
        <pc:sldMkLst>
          <pc:docMk/>
          <pc:sldMk cId="2212226000" sldId="274"/>
        </pc:sldMkLst>
        <pc:spChg chg="mod">
          <ac:chgData name="jarne dirken" userId="5600d8128afc4355" providerId="LiveId" clId="{D82D6D83-E539-4045-80EC-C7D45741839B}" dt="2025-03-03T14:39:18.803" v="7392" actId="27636"/>
          <ac:spMkLst>
            <pc:docMk/>
            <pc:sldMk cId="2212226000" sldId="274"/>
            <ac:spMk id="2" creationId="{960D4832-9D43-3B44-B37E-77311083CF8B}"/>
          </ac:spMkLst>
        </pc:spChg>
        <pc:spChg chg="mod">
          <ac:chgData name="jarne dirken" userId="5600d8128afc4355" providerId="LiveId" clId="{D82D6D83-E539-4045-80EC-C7D45741839B}" dt="2025-02-28T14:04:58.278" v="379" actId="20577"/>
          <ac:spMkLst>
            <pc:docMk/>
            <pc:sldMk cId="2212226000" sldId="274"/>
            <ac:spMk id="3" creationId="{9F09662E-D180-1547-B795-787DF3C49C04}"/>
          </ac:spMkLst>
        </pc:spChg>
        <pc:spChg chg="add">
          <ac:chgData name="jarne dirken" userId="5600d8128afc4355" providerId="LiveId" clId="{D82D6D83-E539-4045-80EC-C7D45741839B}" dt="2025-02-28T16:11:11.639" v="1289"/>
          <ac:spMkLst>
            <pc:docMk/>
            <pc:sldMk cId="2212226000" sldId="274"/>
            <ac:spMk id="9" creationId="{B1DBB40E-6C8A-3F80-7877-7177B2667D57}"/>
          </ac:spMkLst>
        </pc:spChg>
        <pc:picChg chg="add mod">
          <ac:chgData name="jarne dirken" userId="5600d8128afc4355" providerId="LiveId" clId="{D82D6D83-E539-4045-80EC-C7D45741839B}" dt="2025-02-28T16:13:40.060" v="1327" actId="1076"/>
          <ac:picMkLst>
            <pc:docMk/>
            <pc:sldMk cId="2212226000" sldId="274"/>
            <ac:picMk id="8" creationId="{F13C5B0B-526F-EF19-1234-CE64FDAFE5FB}"/>
          </ac:picMkLst>
        </pc:picChg>
        <pc:picChg chg="add mod">
          <ac:chgData name="jarne dirken" userId="5600d8128afc4355" providerId="LiveId" clId="{D82D6D83-E539-4045-80EC-C7D45741839B}" dt="2025-02-28T16:13:37.736" v="1326" actId="1076"/>
          <ac:picMkLst>
            <pc:docMk/>
            <pc:sldMk cId="2212226000" sldId="274"/>
            <ac:picMk id="11" creationId="{D7C95A8B-0054-1DA0-6AC2-B166FC510E45}"/>
          </ac:picMkLst>
        </pc:picChg>
      </pc:sldChg>
      <pc:sldChg chg="addSp delSp modSp mod ord">
        <pc:chgData name="jarne dirken" userId="5600d8128afc4355" providerId="LiveId" clId="{D82D6D83-E539-4045-80EC-C7D45741839B}" dt="2025-03-01T11:20:42.465" v="2365"/>
        <pc:sldMkLst>
          <pc:docMk/>
          <pc:sldMk cId="2720141404" sldId="275"/>
        </pc:sldMkLst>
        <pc:spChg chg="mod">
          <ac:chgData name="jarne dirken" userId="5600d8128afc4355" providerId="LiveId" clId="{D82D6D83-E539-4045-80EC-C7D45741839B}" dt="2025-02-28T16:17:28.679" v="1405" actId="403"/>
          <ac:spMkLst>
            <pc:docMk/>
            <pc:sldMk cId="2720141404" sldId="275"/>
            <ac:spMk id="2" creationId="{A8E2257F-89A1-8F49-9228-18F9BFA897A6}"/>
          </ac:spMkLst>
        </pc:spChg>
        <pc:spChg chg="mod">
          <ac:chgData name="jarne dirken" userId="5600d8128afc4355" providerId="LiveId" clId="{D82D6D83-E539-4045-80EC-C7D45741839B}" dt="2025-02-28T16:17:26.989" v="1403" actId="403"/>
          <ac:spMkLst>
            <pc:docMk/>
            <pc:sldMk cId="2720141404" sldId="275"/>
            <ac:spMk id="3" creationId="{B1BE7A18-A416-6E46-AB9D-E2C693A5DC12}"/>
          </ac:spMkLst>
        </pc:spChg>
        <pc:spChg chg="del">
          <ac:chgData name="jarne dirken" userId="5600d8128afc4355" providerId="LiveId" clId="{D82D6D83-E539-4045-80EC-C7D45741839B}" dt="2025-02-28T16:16:38.913" v="1396" actId="931"/>
          <ac:spMkLst>
            <pc:docMk/>
            <pc:sldMk cId="2720141404" sldId="275"/>
            <ac:spMk id="4" creationId="{8C7A0AF7-EE55-994F-998A-8B800939C0B8}"/>
          </ac:spMkLst>
        </pc:spChg>
        <pc:spChg chg="mod">
          <ac:chgData name="jarne dirken" userId="5600d8128afc4355" providerId="LiveId" clId="{D82D6D83-E539-4045-80EC-C7D45741839B}" dt="2025-03-01T11:20:42.465" v="2365"/>
          <ac:spMkLst>
            <pc:docMk/>
            <pc:sldMk cId="2720141404" sldId="275"/>
            <ac:spMk id="6" creationId="{D14CD61B-6A33-C349-80B0-5D3F175996FB}"/>
          </ac:spMkLst>
        </pc:spChg>
        <pc:spChg chg="add del mod">
          <ac:chgData name="jarne dirken" userId="5600d8128afc4355" providerId="LiveId" clId="{D82D6D83-E539-4045-80EC-C7D45741839B}" dt="2025-02-28T16:17:06.103" v="1398" actId="931"/>
          <ac:spMkLst>
            <pc:docMk/>
            <pc:sldMk cId="2720141404" sldId="275"/>
            <ac:spMk id="11" creationId="{3B6C7A84-221E-4D79-8200-A95F97446FCC}"/>
          </ac:spMkLst>
        </pc:spChg>
        <pc:spChg chg="add mod">
          <ac:chgData name="jarne dirken" userId="5600d8128afc4355" providerId="LiveId" clId="{D82D6D83-E539-4045-80EC-C7D45741839B}" dt="2025-03-01T09:32:57.828" v="1643" actId="20577"/>
          <ac:spMkLst>
            <pc:docMk/>
            <pc:sldMk cId="2720141404" sldId="275"/>
            <ac:spMk id="14" creationId="{660EBDBB-A69A-2A43-C063-8BB3E092CACB}"/>
          </ac:spMkLst>
        </pc:spChg>
        <pc:picChg chg="add del mod">
          <ac:chgData name="jarne dirken" userId="5600d8128afc4355" providerId="LiveId" clId="{D82D6D83-E539-4045-80EC-C7D45741839B}" dt="2025-02-28T16:17:03.692" v="1397" actId="478"/>
          <ac:picMkLst>
            <pc:docMk/>
            <pc:sldMk cId="2720141404" sldId="275"/>
            <ac:picMk id="9" creationId="{6199A7B9-6A04-D88B-2C2A-3276D1D80997}"/>
          </ac:picMkLst>
        </pc:picChg>
        <pc:picChg chg="add mod">
          <ac:chgData name="jarne dirken" userId="5600d8128afc4355" providerId="LiveId" clId="{D82D6D83-E539-4045-80EC-C7D45741839B}" dt="2025-02-28T16:17:15.090" v="1399" actId="208"/>
          <ac:picMkLst>
            <pc:docMk/>
            <pc:sldMk cId="2720141404" sldId="275"/>
            <ac:picMk id="13" creationId="{237CCB42-2F40-F123-6978-2779C96A327E}"/>
          </ac:picMkLst>
        </pc:picChg>
        <pc:picChg chg="add">
          <ac:chgData name="jarne dirken" userId="5600d8128afc4355" providerId="LiveId" clId="{D82D6D83-E539-4045-80EC-C7D45741839B}" dt="2025-02-28T16:16:31.784" v="1395"/>
          <ac:picMkLst>
            <pc:docMk/>
            <pc:sldMk cId="2720141404" sldId="275"/>
            <ac:picMk id="5122" creationId="{00838167-F052-CB11-58DE-EA36B087E15D}"/>
          </ac:picMkLst>
        </pc:picChg>
      </pc:sldChg>
      <pc:sldChg chg="addSp delSp modSp mod ord modNotesTx">
        <pc:chgData name="jarne dirken" userId="5600d8128afc4355" providerId="LiveId" clId="{D82D6D83-E539-4045-80EC-C7D45741839B}" dt="2025-03-01T15:19:54.705" v="3130" actId="20577"/>
        <pc:sldMkLst>
          <pc:docMk/>
          <pc:sldMk cId="2932302642" sldId="276"/>
        </pc:sldMkLst>
        <pc:spChg chg="add del mod">
          <ac:chgData name="jarne dirken" userId="5600d8128afc4355" providerId="LiveId" clId="{D82D6D83-E539-4045-80EC-C7D45741839B}" dt="2025-03-01T11:06:05.391" v="1930" actId="207"/>
          <ac:spMkLst>
            <pc:docMk/>
            <pc:sldMk cId="2932302642" sldId="276"/>
            <ac:spMk id="2" creationId="{57A0A92C-E93A-3444-BDBB-FC2FA1767DDC}"/>
          </ac:spMkLst>
        </pc:spChg>
        <pc:spChg chg="del">
          <ac:chgData name="jarne dirken" userId="5600d8128afc4355" providerId="LiveId" clId="{D82D6D83-E539-4045-80EC-C7D45741839B}" dt="2025-03-01T11:00:09.298" v="1789"/>
          <ac:spMkLst>
            <pc:docMk/>
            <pc:sldMk cId="2932302642" sldId="276"/>
            <ac:spMk id="3" creationId="{3B1F2273-8B19-AD46-A42A-E1B338CA13E3}"/>
          </ac:spMkLst>
        </pc:spChg>
        <pc:spChg chg="del">
          <ac:chgData name="jarne dirken" userId="5600d8128afc4355" providerId="LiveId" clId="{D82D6D83-E539-4045-80EC-C7D45741839B}" dt="2025-03-01T11:00:18.455" v="1791"/>
          <ac:spMkLst>
            <pc:docMk/>
            <pc:sldMk cId="2932302642" sldId="276"/>
            <ac:spMk id="4" creationId="{B469B55D-7AA1-4642-81AC-B2766B2FCD66}"/>
          </ac:spMkLst>
        </pc:spChg>
        <pc:spChg chg="mod">
          <ac:chgData name="jarne dirken" userId="5600d8128afc4355" providerId="LiveId" clId="{D82D6D83-E539-4045-80EC-C7D45741839B}" dt="2025-03-01T10:56:55.217" v="1788" actId="20577"/>
          <ac:spMkLst>
            <pc:docMk/>
            <pc:sldMk cId="2932302642" sldId="276"/>
            <ac:spMk id="5" creationId="{52897648-E670-7644-85B3-974ADFE85CA1}"/>
          </ac:spMkLst>
        </pc:spChg>
        <pc:spChg chg="mod">
          <ac:chgData name="jarne dirken" userId="5600d8128afc4355" providerId="LiveId" clId="{D82D6D83-E539-4045-80EC-C7D45741839B}" dt="2025-03-01T11:20:58.445" v="2370" actId="20577"/>
          <ac:spMkLst>
            <pc:docMk/>
            <pc:sldMk cId="2932302642" sldId="276"/>
            <ac:spMk id="6" creationId="{D74B5203-3C03-B946-AFB4-712B007DBFCE}"/>
          </ac:spMkLst>
        </pc:spChg>
        <pc:spChg chg="del">
          <ac:chgData name="jarne dirken" userId="5600d8128afc4355" providerId="LiveId" clId="{D82D6D83-E539-4045-80EC-C7D45741839B}" dt="2025-03-01T11:01:29.505" v="1794"/>
          <ac:spMkLst>
            <pc:docMk/>
            <pc:sldMk cId="2932302642" sldId="276"/>
            <ac:spMk id="7" creationId="{5F0762DB-0627-C74C-AA5A-5C49D4F6DBFF}"/>
          </ac:spMkLst>
        </pc:spChg>
        <pc:spChg chg="mod">
          <ac:chgData name="jarne dirken" userId="5600d8128afc4355" providerId="LiveId" clId="{D82D6D83-E539-4045-80EC-C7D45741839B}" dt="2025-03-01T15:19:54.705" v="3130" actId="20577"/>
          <ac:spMkLst>
            <pc:docMk/>
            <pc:sldMk cId="2932302642" sldId="276"/>
            <ac:spMk id="9" creationId="{FFF5CD3F-FC5A-4D44-9E90-FFE442EBC655}"/>
          </ac:spMkLst>
        </pc:spChg>
        <pc:spChg chg="add mod">
          <ac:chgData name="jarne dirken" userId="5600d8128afc4355" providerId="LiveId" clId="{D82D6D83-E539-4045-80EC-C7D45741839B}" dt="2025-02-28T16:15:23.970" v="1342"/>
          <ac:spMkLst>
            <pc:docMk/>
            <pc:sldMk cId="2932302642" sldId="276"/>
            <ac:spMk id="11" creationId="{676E5FA8-9671-B64D-7D79-09B037F72499}"/>
          </ac:spMkLst>
        </pc:spChg>
        <pc:picChg chg="add mod">
          <ac:chgData name="jarne dirken" userId="5600d8128afc4355" providerId="LiveId" clId="{D82D6D83-E539-4045-80EC-C7D45741839B}" dt="2025-03-01T11:02:56.888" v="1923" actId="1076"/>
          <ac:picMkLst>
            <pc:docMk/>
            <pc:sldMk cId="2932302642" sldId="276"/>
            <ac:picMk id="12" creationId="{4637BA93-72D5-2E90-2AF8-C03777079E9E}"/>
          </ac:picMkLst>
        </pc:picChg>
        <pc:picChg chg="add mod">
          <ac:chgData name="jarne dirken" userId="5600d8128afc4355" providerId="LiveId" clId="{D82D6D83-E539-4045-80EC-C7D45741839B}" dt="2025-03-01T11:02:58.339" v="1924" actId="1076"/>
          <ac:picMkLst>
            <pc:docMk/>
            <pc:sldMk cId="2932302642" sldId="276"/>
            <ac:picMk id="14" creationId="{CA85DC76-30D7-927E-7251-B5AA7CDDAF10}"/>
          </ac:picMkLst>
        </pc:picChg>
        <pc:picChg chg="add mod">
          <ac:chgData name="jarne dirken" userId="5600d8128afc4355" providerId="LiveId" clId="{D82D6D83-E539-4045-80EC-C7D45741839B}" dt="2025-03-01T11:02:59.328" v="1925" actId="1076"/>
          <ac:picMkLst>
            <pc:docMk/>
            <pc:sldMk cId="2932302642" sldId="276"/>
            <ac:picMk id="16" creationId="{6CF072D7-65DC-B706-D582-2D5A7FBF1ED2}"/>
          </ac:picMkLst>
        </pc:picChg>
        <pc:picChg chg="add mod">
          <ac:chgData name="jarne dirken" userId="5600d8128afc4355" providerId="LiveId" clId="{D82D6D83-E539-4045-80EC-C7D45741839B}" dt="2025-03-01T11:03:02.362" v="1926" actId="1076"/>
          <ac:picMkLst>
            <pc:docMk/>
            <pc:sldMk cId="2932302642" sldId="276"/>
            <ac:picMk id="18" creationId="{CDA6A459-B15E-31F7-9F6D-224CB1291DD9}"/>
          </ac:picMkLst>
        </pc:picChg>
        <pc:picChg chg="add del mod">
          <ac:chgData name="jarne dirken" userId="5600d8128afc4355" providerId="LiveId" clId="{D82D6D83-E539-4045-80EC-C7D45741839B}" dt="2025-03-01T11:06:18.804" v="1933" actId="478"/>
          <ac:picMkLst>
            <pc:docMk/>
            <pc:sldMk cId="2932302642" sldId="276"/>
            <ac:picMk id="20" creationId="{3D89B75F-4B58-0FF6-C260-54323CD721F4}"/>
          </ac:picMkLst>
        </pc:picChg>
        <pc:picChg chg="add mod">
          <ac:chgData name="jarne dirken" userId="5600d8128afc4355" providerId="LiveId" clId="{D82D6D83-E539-4045-80EC-C7D45741839B}" dt="2025-03-01T11:21:02.610" v="2371" actId="14100"/>
          <ac:picMkLst>
            <pc:docMk/>
            <pc:sldMk cId="2932302642" sldId="276"/>
            <ac:picMk id="22" creationId="{F516748F-C55C-C94F-A212-1B699A4C2110}"/>
          </ac:picMkLst>
        </pc:picChg>
        <pc:picChg chg="add mod">
          <ac:chgData name="jarne dirken" userId="5600d8128afc4355" providerId="LiveId" clId="{D82D6D83-E539-4045-80EC-C7D45741839B}" dt="2025-03-01T11:27:25.024" v="2526" actId="1076"/>
          <ac:picMkLst>
            <pc:docMk/>
            <pc:sldMk cId="2932302642" sldId="276"/>
            <ac:picMk id="24" creationId="{F16AA0BC-15E0-DDC1-031D-F23126B673A2}"/>
          </ac:picMkLst>
        </pc:picChg>
      </pc:sldChg>
      <pc:sldChg chg="del">
        <pc:chgData name="jarne dirken" userId="5600d8128afc4355" providerId="LiveId" clId="{D82D6D83-E539-4045-80EC-C7D45741839B}" dt="2025-03-01T11:44:19.917" v="2740" actId="47"/>
        <pc:sldMkLst>
          <pc:docMk/>
          <pc:sldMk cId="298153238" sldId="279"/>
        </pc:sldMkLst>
      </pc:sldChg>
      <pc:sldChg chg="del">
        <pc:chgData name="jarne dirken" userId="5600d8128afc4355" providerId="LiveId" clId="{D82D6D83-E539-4045-80EC-C7D45741839B}" dt="2025-03-01T11:44:21.396" v="2741" actId="47"/>
        <pc:sldMkLst>
          <pc:docMk/>
          <pc:sldMk cId="4031796399" sldId="281"/>
        </pc:sldMkLst>
      </pc:sldChg>
      <pc:sldChg chg="addSp modSp new mod modNotesTx">
        <pc:chgData name="jarne dirken" userId="5600d8128afc4355" providerId="LiveId" clId="{D82D6D83-E539-4045-80EC-C7D45741839B}" dt="2025-03-01T15:19:51.762" v="3129" actId="20577"/>
        <pc:sldMkLst>
          <pc:docMk/>
          <pc:sldMk cId="1407326346" sldId="282"/>
        </pc:sldMkLst>
        <pc:spChg chg="mod">
          <ac:chgData name="jarne dirken" userId="5600d8128afc4355" providerId="LiveId" clId="{D82D6D83-E539-4045-80EC-C7D45741839B}" dt="2025-03-01T11:10:12.826" v="2183" actId="20577"/>
          <ac:spMkLst>
            <pc:docMk/>
            <pc:sldMk cId="1407326346" sldId="282"/>
            <ac:spMk id="3" creationId="{D7F00E64-35AB-9D88-A480-B82D673B83D1}"/>
          </ac:spMkLst>
        </pc:spChg>
        <pc:spChg chg="mod">
          <ac:chgData name="jarne dirken" userId="5600d8128afc4355" providerId="LiveId" clId="{D82D6D83-E539-4045-80EC-C7D45741839B}" dt="2025-03-01T15:19:51.762" v="3129" actId="20577"/>
          <ac:spMkLst>
            <pc:docMk/>
            <pc:sldMk cId="1407326346" sldId="282"/>
            <ac:spMk id="5" creationId="{F0A2D857-49E6-3E69-BC6B-B81ACABD25AB}"/>
          </ac:spMkLst>
        </pc:spChg>
        <pc:picChg chg="add mod">
          <ac:chgData name="jarne dirken" userId="5600d8128afc4355" providerId="LiveId" clId="{D82D6D83-E539-4045-80EC-C7D45741839B}" dt="2025-03-01T11:10:06.961" v="2169" actId="1076"/>
          <ac:picMkLst>
            <pc:docMk/>
            <pc:sldMk cId="1407326346" sldId="282"/>
            <ac:picMk id="8" creationId="{01945723-34A2-F177-E3A6-09B8EEEA1335}"/>
          </ac:picMkLst>
        </pc:picChg>
      </pc:sldChg>
      <pc:sldChg chg="addSp delSp modSp new mod ord">
        <pc:chgData name="jarne dirken" userId="5600d8128afc4355" providerId="LiveId" clId="{D82D6D83-E539-4045-80EC-C7D45741839B}" dt="2025-03-04T18:21:47.113" v="7956" actId="20577"/>
        <pc:sldMkLst>
          <pc:docMk/>
          <pc:sldMk cId="3819273035" sldId="283"/>
        </pc:sldMkLst>
        <pc:spChg chg="mod">
          <ac:chgData name="jarne dirken" userId="5600d8128afc4355" providerId="LiveId" clId="{D82D6D83-E539-4045-80EC-C7D45741839B}" dt="2025-03-04T18:21:47.113" v="7956" actId="20577"/>
          <ac:spMkLst>
            <pc:docMk/>
            <pc:sldMk cId="3819273035" sldId="283"/>
            <ac:spMk id="2" creationId="{7F021FA6-5F36-6056-1917-FA2F5369EDEB}"/>
          </ac:spMkLst>
        </pc:spChg>
        <pc:spChg chg="mod">
          <ac:chgData name="jarne dirken" userId="5600d8128afc4355" providerId="LiveId" clId="{D82D6D83-E539-4045-80EC-C7D45741839B}" dt="2025-03-03T14:38:52.479" v="7345" actId="20577"/>
          <ac:spMkLst>
            <pc:docMk/>
            <pc:sldMk cId="3819273035" sldId="283"/>
            <ac:spMk id="3" creationId="{F3B705C6-CFF9-797F-E9BE-EB0ADED7C5A1}"/>
          </ac:spMkLst>
        </pc:spChg>
        <pc:spChg chg="mod">
          <ac:chgData name="jarne dirken" userId="5600d8128afc4355" providerId="LiveId" clId="{D82D6D83-E539-4045-80EC-C7D45741839B}" dt="2025-03-01T15:20:15.387" v="3145" actId="20577"/>
          <ac:spMkLst>
            <pc:docMk/>
            <pc:sldMk cId="3819273035" sldId="283"/>
            <ac:spMk id="5" creationId="{38B497CD-597C-9240-FB94-E354009FA8E9}"/>
          </ac:spMkLst>
        </pc:spChg>
        <pc:picChg chg="add del mod">
          <ac:chgData name="jarne dirken" userId="5600d8128afc4355" providerId="LiveId" clId="{D82D6D83-E539-4045-80EC-C7D45741839B}" dt="2025-03-03T11:09:33.969" v="6131" actId="478"/>
          <ac:picMkLst>
            <pc:docMk/>
            <pc:sldMk cId="3819273035" sldId="283"/>
            <ac:picMk id="8" creationId="{2BBCA014-1272-21B4-39EB-761614A37205}"/>
          </ac:picMkLst>
        </pc:picChg>
        <pc:picChg chg="add mod">
          <ac:chgData name="jarne dirken" userId="5600d8128afc4355" providerId="LiveId" clId="{D82D6D83-E539-4045-80EC-C7D45741839B}" dt="2025-03-03T14:38:56.026" v="7346" actId="1076"/>
          <ac:picMkLst>
            <pc:docMk/>
            <pc:sldMk cId="3819273035" sldId="283"/>
            <ac:picMk id="9" creationId="{6CA665DD-0F71-F6FB-4D43-F4FC44DEE472}"/>
          </ac:picMkLst>
        </pc:picChg>
      </pc:sldChg>
      <pc:sldChg chg="addSp modSp new mod">
        <pc:chgData name="jarne dirken" userId="5600d8128afc4355" providerId="LiveId" clId="{D82D6D83-E539-4045-80EC-C7D45741839B}" dt="2025-03-01T15:19:49.377" v="3128" actId="20577"/>
        <pc:sldMkLst>
          <pc:docMk/>
          <pc:sldMk cId="3782864316" sldId="284"/>
        </pc:sldMkLst>
        <pc:spChg chg="mod">
          <ac:chgData name="jarne dirken" userId="5600d8128afc4355" providerId="LiveId" clId="{D82D6D83-E539-4045-80EC-C7D45741839B}" dt="2025-03-01T14:57:55.174" v="2872"/>
          <ac:spMkLst>
            <pc:docMk/>
            <pc:sldMk cId="3782864316" sldId="284"/>
            <ac:spMk id="2" creationId="{24654725-3A93-C6DD-2D1E-305C1F46D676}"/>
          </ac:spMkLst>
        </pc:spChg>
        <pc:spChg chg="mod">
          <ac:chgData name="jarne dirken" userId="5600d8128afc4355" providerId="LiveId" clId="{D82D6D83-E539-4045-80EC-C7D45741839B}" dt="2025-03-01T14:49:30.853" v="2817" actId="20577"/>
          <ac:spMkLst>
            <pc:docMk/>
            <pc:sldMk cId="3782864316" sldId="284"/>
            <ac:spMk id="3" creationId="{23C70E10-1AAD-326E-EC8C-7911F06C041A}"/>
          </ac:spMkLst>
        </pc:spChg>
        <pc:spChg chg="mod">
          <ac:chgData name="jarne dirken" userId="5600d8128afc4355" providerId="LiveId" clId="{D82D6D83-E539-4045-80EC-C7D45741839B}" dt="2025-03-01T15:19:49.377" v="3128" actId="20577"/>
          <ac:spMkLst>
            <pc:docMk/>
            <pc:sldMk cId="3782864316" sldId="284"/>
            <ac:spMk id="5" creationId="{E17ADFB1-DBC9-8E4C-9B7F-0EAB12A489C9}"/>
          </ac:spMkLst>
        </pc:spChg>
        <pc:spChg chg="add">
          <ac:chgData name="jarne dirken" userId="5600d8128afc4355" providerId="LiveId" clId="{D82D6D83-E539-4045-80EC-C7D45741839B}" dt="2025-03-01T11:29:20.728" v="2616"/>
          <ac:spMkLst>
            <pc:docMk/>
            <pc:sldMk cId="3782864316" sldId="284"/>
            <ac:spMk id="7" creationId="{EF894D05-240B-6A51-C37D-FAC67547CC09}"/>
          </ac:spMkLst>
        </pc:spChg>
      </pc:sldChg>
      <pc:sldChg chg="addSp delSp modSp new mod delAnim modAnim">
        <pc:chgData name="jarne dirken" userId="5600d8128afc4355" providerId="LiveId" clId="{D82D6D83-E539-4045-80EC-C7D45741839B}" dt="2025-03-01T16:23:33.138" v="4266" actId="1076"/>
        <pc:sldMkLst>
          <pc:docMk/>
          <pc:sldMk cId="3163032163" sldId="285"/>
        </pc:sldMkLst>
        <pc:spChg chg="mod">
          <ac:chgData name="jarne dirken" userId="5600d8128afc4355" providerId="LiveId" clId="{D82D6D83-E539-4045-80EC-C7D45741839B}" dt="2025-03-01T11:30:30.310" v="2702" actId="20577"/>
          <ac:spMkLst>
            <pc:docMk/>
            <pc:sldMk cId="3163032163" sldId="285"/>
            <ac:spMk id="2" creationId="{2CFB0440-0EE9-47A9-84AB-4A694EFF8963}"/>
          </ac:spMkLst>
        </pc:spChg>
        <pc:spChg chg="mod">
          <ac:chgData name="jarne dirken" userId="5600d8128afc4355" providerId="LiveId" clId="{D82D6D83-E539-4045-80EC-C7D45741839B}" dt="2025-03-01T11:30:28.722" v="2701" actId="20577"/>
          <ac:spMkLst>
            <pc:docMk/>
            <pc:sldMk cId="3163032163" sldId="285"/>
            <ac:spMk id="3" creationId="{F96DA6CE-4173-1FC5-125A-176D4506E588}"/>
          </ac:spMkLst>
        </pc:spChg>
        <pc:spChg chg="mod">
          <ac:chgData name="jarne dirken" userId="5600d8128afc4355" providerId="LiveId" clId="{D82D6D83-E539-4045-80EC-C7D45741839B}" dt="2025-03-01T15:19:58.550" v="3132" actId="20577"/>
          <ac:spMkLst>
            <pc:docMk/>
            <pc:sldMk cId="3163032163" sldId="285"/>
            <ac:spMk id="5" creationId="{01F54DAE-F4D2-B9F1-4BEA-0D14BC146E91}"/>
          </ac:spMkLst>
        </pc:spChg>
        <pc:picChg chg="add del mod">
          <ac:chgData name="jarne dirken" userId="5600d8128afc4355" providerId="LiveId" clId="{D82D6D83-E539-4045-80EC-C7D45741839B}" dt="2025-03-01T11:57:45.307" v="2805" actId="478"/>
          <ac:picMkLst>
            <pc:docMk/>
            <pc:sldMk cId="3163032163" sldId="285"/>
            <ac:picMk id="8" creationId="{7081B19C-C61D-0B2C-EB9C-ED9BA13E66C0}"/>
          </ac:picMkLst>
        </pc:picChg>
        <pc:picChg chg="add mod">
          <ac:chgData name="jarne dirken" userId="5600d8128afc4355" providerId="LiveId" clId="{D82D6D83-E539-4045-80EC-C7D45741839B}" dt="2025-03-01T16:23:33.138" v="4266" actId="1076"/>
          <ac:picMkLst>
            <pc:docMk/>
            <pc:sldMk cId="3163032163" sldId="285"/>
            <ac:picMk id="10" creationId="{C4418585-9DD1-16D5-0472-BDFBDFA67849}"/>
          </ac:picMkLst>
        </pc:picChg>
      </pc:sldChg>
      <pc:sldChg chg="addSp delSp modSp new mod modAnim">
        <pc:chgData name="jarne dirken" userId="5600d8128afc4355" providerId="LiveId" clId="{D82D6D83-E539-4045-80EC-C7D45741839B}" dt="2025-03-01T15:20:00.822" v="3134" actId="20577"/>
        <pc:sldMkLst>
          <pc:docMk/>
          <pc:sldMk cId="3474002844" sldId="286"/>
        </pc:sldMkLst>
        <pc:spChg chg="mod">
          <ac:chgData name="jarne dirken" userId="5600d8128afc4355" providerId="LiveId" clId="{D82D6D83-E539-4045-80EC-C7D45741839B}" dt="2025-03-01T11:44:41.328" v="2754" actId="20577"/>
          <ac:spMkLst>
            <pc:docMk/>
            <pc:sldMk cId="3474002844" sldId="286"/>
            <ac:spMk id="2" creationId="{DF66652B-B59C-17CE-D20D-38C8519C21FB}"/>
          </ac:spMkLst>
        </pc:spChg>
        <pc:spChg chg="mod">
          <ac:chgData name="jarne dirken" userId="5600d8128afc4355" providerId="LiveId" clId="{D82D6D83-E539-4045-80EC-C7D45741839B}" dt="2025-03-01T11:45:33.706" v="2782" actId="20577"/>
          <ac:spMkLst>
            <pc:docMk/>
            <pc:sldMk cId="3474002844" sldId="286"/>
            <ac:spMk id="3" creationId="{8C621BEE-B7E0-18A2-A4D6-A7631044D311}"/>
          </ac:spMkLst>
        </pc:spChg>
        <pc:spChg chg="del mod">
          <ac:chgData name="jarne dirken" userId="5600d8128afc4355" providerId="LiveId" clId="{D82D6D83-E539-4045-80EC-C7D45741839B}" dt="2025-03-01T11:57:08.273" v="2802" actId="478"/>
          <ac:spMkLst>
            <pc:docMk/>
            <pc:sldMk cId="3474002844" sldId="286"/>
            <ac:spMk id="4" creationId="{17D79EF9-3D1D-B7D2-32BE-289C01BEA3FC}"/>
          </ac:spMkLst>
        </pc:spChg>
        <pc:spChg chg="mod">
          <ac:chgData name="jarne dirken" userId="5600d8128afc4355" providerId="LiveId" clId="{D82D6D83-E539-4045-80EC-C7D45741839B}" dt="2025-03-01T15:20:00.822" v="3134" actId="20577"/>
          <ac:spMkLst>
            <pc:docMk/>
            <pc:sldMk cId="3474002844" sldId="286"/>
            <ac:spMk id="8" creationId="{A124E686-5DBD-2E70-3A04-FA9E90BC8CB6}"/>
          </ac:spMkLst>
        </pc:spChg>
        <pc:picChg chg="add mod">
          <ac:chgData name="jarne dirken" userId="5600d8128afc4355" providerId="LiveId" clId="{D82D6D83-E539-4045-80EC-C7D45741839B}" dt="2025-03-01T11:56:22.410" v="2789" actId="1076"/>
          <ac:picMkLst>
            <pc:docMk/>
            <pc:sldMk cId="3474002844" sldId="286"/>
            <ac:picMk id="11" creationId="{913158F4-58E5-AFAE-90EB-5A31192F5F47}"/>
          </ac:picMkLst>
        </pc:picChg>
        <pc:picChg chg="add mod">
          <ac:chgData name="jarne dirken" userId="5600d8128afc4355" providerId="LiveId" clId="{D82D6D83-E539-4045-80EC-C7D45741839B}" dt="2025-03-01T11:56:45.506" v="2795" actId="1076"/>
          <ac:picMkLst>
            <pc:docMk/>
            <pc:sldMk cId="3474002844" sldId="286"/>
            <ac:picMk id="13" creationId="{E2666CE1-3AC6-1119-975F-6DFD944E4D42}"/>
          </ac:picMkLst>
        </pc:picChg>
        <pc:picChg chg="add mod">
          <ac:chgData name="jarne dirken" userId="5600d8128afc4355" providerId="LiveId" clId="{D82D6D83-E539-4045-80EC-C7D45741839B}" dt="2025-03-01T11:57:01.288" v="2800" actId="1076"/>
          <ac:picMkLst>
            <pc:docMk/>
            <pc:sldMk cId="3474002844" sldId="286"/>
            <ac:picMk id="15" creationId="{3B012FC8-7F61-BB42-3B8E-F7CB72910208}"/>
          </ac:picMkLst>
        </pc:picChg>
      </pc:sldChg>
      <pc:sldChg chg="addSp modSp new mod modAnim">
        <pc:chgData name="jarne dirken" userId="5600d8128afc4355" providerId="LiveId" clId="{D82D6D83-E539-4045-80EC-C7D45741839B}" dt="2025-03-01T15:20:02.857" v="3136" actId="20577"/>
        <pc:sldMkLst>
          <pc:docMk/>
          <pc:sldMk cId="3275081035" sldId="287"/>
        </pc:sldMkLst>
        <pc:spChg chg="mod">
          <ac:chgData name="jarne dirken" userId="5600d8128afc4355" providerId="LiveId" clId="{D82D6D83-E539-4045-80EC-C7D45741839B}" dt="2025-03-01T11:58:19.972" v="2811"/>
          <ac:spMkLst>
            <pc:docMk/>
            <pc:sldMk cId="3275081035" sldId="287"/>
            <ac:spMk id="3" creationId="{402B3932-D1F6-F5E8-BF67-740FF7549062}"/>
          </ac:spMkLst>
        </pc:spChg>
        <pc:spChg chg="mod">
          <ac:chgData name="jarne dirken" userId="5600d8128afc4355" providerId="LiveId" clId="{D82D6D83-E539-4045-80EC-C7D45741839B}" dt="2025-03-01T15:20:02.857" v="3136" actId="20577"/>
          <ac:spMkLst>
            <pc:docMk/>
            <pc:sldMk cId="3275081035" sldId="287"/>
            <ac:spMk id="5" creationId="{777E31D2-11BB-E798-CE0C-306FB2249E3D}"/>
          </ac:spMkLst>
        </pc:spChg>
        <pc:picChg chg="add mod">
          <ac:chgData name="jarne dirken" userId="5600d8128afc4355" providerId="LiveId" clId="{D82D6D83-E539-4045-80EC-C7D45741839B}" dt="2025-03-01T14:48:12.878" v="2813" actId="1076"/>
          <ac:picMkLst>
            <pc:docMk/>
            <pc:sldMk cId="3275081035" sldId="287"/>
            <ac:picMk id="8" creationId="{D0CA92BE-B40A-8B47-834A-2FFF0279DC4A}"/>
          </ac:picMkLst>
        </pc:picChg>
      </pc:sldChg>
      <pc:sldChg chg="addSp modSp new mod modAnim">
        <pc:chgData name="jarne dirken" userId="5600d8128afc4355" providerId="LiveId" clId="{D82D6D83-E539-4045-80EC-C7D45741839B}" dt="2025-03-01T15:20:05.352" v="3138" actId="20577"/>
        <pc:sldMkLst>
          <pc:docMk/>
          <pc:sldMk cId="2387512544" sldId="288"/>
        </pc:sldMkLst>
        <pc:spChg chg="mod">
          <ac:chgData name="jarne dirken" userId="5600d8128afc4355" providerId="LiveId" clId="{D82D6D83-E539-4045-80EC-C7D45741839B}" dt="2025-03-01T14:50:34.643" v="2834"/>
          <ac:spMkLst>
            <pc:docMk/>
            <pc:sldMk cId="2387512544" sldId="288"/>
            <ac:spMk id="3" creationId="{0147E611-7E91-CC7C-5BBD-B7C78B85E27C}"/>
          </ac:spMkLst>
        </pc:spChg>
        <pc:spChg chg="mod">
          <ac:chgData name="jarne dirken" userId="5600d8128afc4355" providerId="LiveId" clId="{D82D6D83-E539-4045-80EC-C7D45741839B}" dt="2025-03-01T15:20:05.352" v="3138" actId="20577"/>
          <ac:spMkLst>
            <pc:docMk/>
            <pc:sldMk cId="2387512544" sldId="288"/>
            <ac:spMk id="5" creationId="{A990F7AE-724B-1D4B-64E0-B2BC9CB94139}"/>
          </ac:spMkLst>
        </pc:spChg>
        <pc:picChg chg="add mod">
          <ac:chgData name="jarne dirken" userId="5600d8128afc4355" providerId="LiveId" clId="{D82D6D83-E539-4045-80EC-C7D45741839B}" dt="2025-03-01T14:53:18.149" v="2836" actId="1076"/>
          <ac:picMkLst>
            <pc:docMk/>
            <pc:sldMk cId="2387512544" sldId="288"/>
            <ac:picMk id="8" creationId="{ADE5291F-87BF-FF08-1809-789DE642CC2F}"/>
          </ac:picMkLst>
        </pc:picChg>
      </pc:sldChg>
      <pc:sldChg chg="addSp modSp new mod modAnim">
        <pc:chgData name="jarne dirken" userId="5600d8128afc4355" providerId="LiveId" clId="{D82D6D83-E539-4045-80EC-C7D45741839B}" dt="2025-03-01T16:23:07.500" v="4259"/>
        <pc:sldMkLst>
          <pc:docMk/>
          <pc:sldMk cId="3734466999" sldId="289"/>
        </pc:sldMkLst>
        <pc:spChg chg="mod">
          <ac:chgData name="jarne dirken" userId="5600d8128afc4355" providerId="LiveId" clId="{D82D6D83-E539-4045-80EC-C7D45741839B}" dt="2025-03-01T14:53:33.441" v="2840" actId="20577"/>
          <ac:spMkLst>
            <pc:docMk/>
            <pc:sldMk cId="3734466999" sldId="289"/>
            <ac:spMk id="3" creationId="{3595BC9C-53F0-CE38-C205-315A0FCBCAF7}"/>
          </ac:spMkLst>
        </pc:spChg>
        <pc:spChg chg="mod">
          <ac:chgData name="jarne dirken" userId="5600d8128afc4355" providerId="LiveId" clId="{D82D6D83-E539-4045-80EC-C7D45741839B}" dt="2025-03-01T15:20:10.356" v="3142" actId="20577"/>
          <ac:spMkLst>
            <pc:docMk/>
            <pc:sldMk cId="3734466999" sldId="289"/>
            <ac:spMk id="5" creationId="{E74B211E-840A-8C27-043F-165EC71219CA}"/>
          </ac:spMkLst>
        </pc:spChg>
        <pc:picChg chg="add mod">
          <ac:chgData name="jarne dirken" userId="5600d8128afc4355" providerId="LiveId" clId="{D82D6D83-E539-4045-80EC-C7D45741839B}" dt="2025-03-01T15:05:48.508" v="2944" actId="1076"/>
          <ac:picMkLst>
            <pc:docMk/>
            <pc:sldMk cId="3734466999" sldId="289"/>
            <ac:picMk id="8" creationId="{ACE54FBE-80AD-A8A5-00DA-DC6F3D616AF8}"/>
          </ac:picMkLst>
        </pc:picChg>
        <pc:picChg chg="add mod">
          <ac:chgData name="jarne dirken" userId="5600d8128afc4355" providerId="LiveId" clId="{D82D6D83-E539-4045-80EC-C7D45741839B}" dt="2025-03-01T15:05:34.726" v="2941" actId="1076"/>
          <ac:picMkLst>
            <pc:docMk/>
            <pc:sldMk cId="3734466999" sldId="289"/>
            <ac:picMk id="10" creationId="{6A358ADE-AED7-7DD5-02FF-5BBED2224812}"/>
          </ac:picMkLst>
        </pc:picChg>
        <pc:picChg chg="add mod">
          <ac:chgData name="jarne dirken" userId="5600d8128afc4355" providerId="LiveId" clId="{D82D6D83-E539-4045-80EC-C7D45741839B}" dt="2025-03-01T15:05:49.604" v="2945" actId="1076"/>
          <ac:picMkLst>
            <pc:docMk/>
            <pc:sldMk cId="3734466999" sldId="289"/>
            <ac:picMk id="12" creationId="{D5EB3F3A-8274-9F84-CAE0-BE0FF08B307A}"/>
          </ac:picMkLst>
        </pc:picChg>
      </pc:sldChg>
      <pc:sldChg chg="addSp modSp new mod modAnim">
        <pc:chgData name="jarne dirken" userId="5600d8128afc4355" providerId="LiveId" clId="{D82D6D83-E539-4045-80EC-C7D45741839B}" dt="2025-03-01T15:20:07.549" v="3140" actId="20577"/>
        <pc:sldMkLst>
          <pc:docMk/>
          <pc:sldMk cId="1446703657" sldId="290"/>
        </pc:sldMkLst>
        <pc:spChg chg="mod">
          <ac:chgData name="jarne dirken" userId="5600d8128afc4355" providerId="LiveId" clId="{D82D6D83-E539-4045-80EC-C7D45741839B}" dt="2025-03-01T15:02:47.934" v="2937" actId="20577"/>
          <ac:spMkLst>
            <pc:docMk/>
            <pc:sldMk cId="1446703657" sldId="290"/>
            <ac:spMk id="2" creationId="{BAF41634-7EBB-6AE4-0127-7A57EF7AAABA}"/>
          </ac:spMkLst>
        </pc:spChg>
        <pc:spChg chg="mod">
          <ac:chgData name="jarne dirken" userId="5600d8128afc4355" providerId="LiveId" clId="{D82D6D83-E539-4045-80EC-C7D45741839B}" dt="2025-03-01T14:57:45.593" v="2870"/>
          <ac:spMkLst>
            <pc:docMk/>
            <pc:sldMk cId="1446703657" sldId="290"/>
            <ac:spMk id="3" creationId="{635EAB2E-6EDC-54DC-2E58-0A23E01E61AF}"/>
          </ac:spMkLst>
        </pc:spChg>
        <pc:spChg chg="mod">
          <ac:chgData name="jarne dirken" userId="5600d8128afc4355" providerId="LiveId" clId="{D82D6D83-E539-4045-80EC-C7D45741839B}" dt="2025-03-01T15:20:07.549" v="3140" actId="20577"/>
          <ac:spMkLst>
            <pc:docMk/>
            <pc:sldMk cId="1446703657" sldId="290"/>
            <ac:spMk id="5" creationId="{848BD206-A0C0-B19C-B54A-64E32EAB68FA}"/>
          </ac:spMkLst>
        </pc:spChg>
        <pc:picChg chg="add mod">
          <ac:chgData name="jarne dirken" userId="5600d8128afc4355" providerId="LiveId" clId="{D82D6D83-E539-4045-80EC-C7D45741839B}" dt="2025-03-01T15:02:39.016" v="2908" actId="1076"/>
          <ac:picMkLst>
            <pc:docMk/>
            <pc:sldMk cId="1446703657" sldId="290"/>
            <ac:picMk id="8" creationId="{255B3DEE-E96B-C724-EC1E-7AD50E0BECAC}"/>
          </ac:picMkLst>
        </pc:picChg>
      </pc:sldChg>
      <pc:sldChg chg="addSp delSp modSp new mod">
        <pc:chgData name="jarne dirken" userId="5600d8128afc4355" providerId="LiveId" clId="{D82D6D83-E539-4045-80EC-C7D45741839B}" dt="2025-03-01T15:20:13.050" v="3144" actId="20577"/>
        <pc:sldMkLst>
          <pc:docMk/>
          <pc:sldMk cId="2762972608" sldId="291"/>
        </pc:sldMkLst>
        <pc:spChg chg="mod">
          <ac:chgData name="jarne dirken" userId="5600d8128afc4355" providerId="LiveId" clId="{D82D6D83-E539-4045-80EC-C7D45741839B}" dt="2025-03-01T15:10:30.863" v="2998" actId="20577"/>
          <ac:spMkLst>
            <pc:docMk/>
            <pc:sldMk cId="2762972608" sldId="291"/>
            <ac:spMk id="2" creationId="{74959962-4634-3E05-0692-1E268B04BEBB}"/>
          </ac:spMkLst>
        </pc:spChg>
        <pc:spChg chg="del">
          <ac:chgData name="jarne dirken" userId="5600d8128afc4355" providerId="LiveId" clId="{D82D6D83-E539-4045-80EC-C7D45741839B}" dt="2025-03-01T15:10:33.637" v="2999"/>
          <ac:spMkLst>
            <pc:docMk/>
            <pc:sldMk cId="2762972608" sldId="291"/>
            <ac:spMk id="3" creationId="{8D208E7D-0913-BFB3-E288-8852AFAD464C}"/>
          </ac:spMkLst>
        </pc:spChg>
        <pc:spChg chg="del">
          <ac:chgData name="jarne dirken" userId="5600d8128afc4355" providerId="LiveId" clId="{D82D6D83-E539-4045-80EC-C7D45741839B}" dt="2025-03-01T15:14:39.918" v="3037"/>
          <ac:spMkLst>
            <pc:docMk/>
            <pc:sldMk cId="2762972608" sldId="291"/>
            <ac:spMk id="4" creationId="{08F20AE7-5C9C-E27B-8097-E442372BF126}"/>
          </ac:spMkLst>
        </pc:spChg>
        <pc:spChg chg="mod">
          <ac:chgData name="jarne dirken" userId="5600d8128afc4355" providerId="LiveId" clId="{D82D6D83-E539-4045-80EC-C7D45741839B}" dt="2025-03-01T15:06:58.156" v="2983" actId="20577"/>
          <ac:spMkLst>
            <pc:docMk/>
            <pc:sldMk cId="2762972608" sldId="291"/>
            <ac:spMk id="5" creationId="{3DD6ECA0-170B-84F5-CC6E-078BE38D89B4}"/>
          </ac:spMkLst>
        </pc:spChg>
        <pc:spChg chg="mod">
          <ac:chgData name="jarne dirken" userId="5600d8128afc4355" providerId="LiveId" clId="{D82D6D83-E539-4045-80EC-C7D45741839B}" dt="2025-03-01T15:14:22.659" v="3032" actId="20577"/>
          <ac:spMkLst>
            <pc:docMk/>
            <pc:sldMk cId="2762972608" sldId="291"/>
            <ac:spMk id="6" creationId="{B98B02D5-CB67-6182-9D1C-13A23C2ECD21}"/>
          </ac:spMkLst>
        </pc:spChg>
        <pc:spChg chg="add del mod">
          <ac:chgData name="jarne dirken" userId="5600d8128afc4355" providerId="LiveId" clId="{D82D6D83-E539-4045-80EC-C7D45741839B}" dt="2025-03-01T15:15:16.312" v="3084" actId="20577"/>
          <ac:spMkLst>
            <pc:docMk/>
            <pc:sldMk cId="2762972608" sldId="291"/>
            <ac:spMk id="7" creationId="{44ABF0C4-BAC7-2DB0-DC85-E80B8204E336}"/>
          </ac:spMkLst>
        </pc:spChg>
        <pc:spChg chg="mod">
          <ac:chgData name="jarne dirken" userId="5600d8128afc4355" providerId="LiveId" clId="{D82D6D83-E539-4045-80EC-C7D45741839B}" dt="2025-03-01T15:20:13.050" v="3144" actId="20577"/>
          <ac:spMkLst>
            <pc:docMk/>
            <pc:sldMk cId="2762972608" sldId="291"/>
            <ac:spMk id="9" creationId="{C5DF4363-D1EE-C834-F5D9-60152D06DE65}"/>
          </ac:spMkLst>
        </pc:spChg>
        <pc:spChg chg="add mod">
          <ac:chgData name="jarne dirken" userId="5600d8128afc4355" providerId="LiveId" clId="{D82D6D83-E539-4045-80EC-C7D45741839B}" dt="2025-03-01T15:14:24.548" v="3034"/>
          <ac:spMkLst>
            <pc:docMk/>
            <pc:sldMk cId="2762972608" sldId="291"/>
            <ac:spMk id="13" creationId="{C833EAD4-F95C-5A61-D370-344D9DDE6E8A}"/>
          </ac:spMkLst>
        </pc:spChg>
        <pc:spChg chg="add">
          <ac:chgData name="jarne dirken" userId="5600d8128afc4355" providerId="LiveId" clId="{D82D6D83-E539-4045-80EC-C7D45741839B}" dt="2025-03-01T15:15:02.592" v="3058"/>
          <ac:spMkLst>
            <pc:docMk/>
            <pc:sldMk cId="2762972608" sldId="291"/>
            <ac:spMk id="16" creationId="{23DC5F49-B100-A400-34BD-01E1A7664F67}"/>
          </ac:spMkLst>
        </pc:spChg>
        <pc:picChg chg="add mod">
          <ac:chgData name="jarne dirken" userId="5600d8128afc4355" providerId="LiveId" clId="{D82D6D83-E539-4045-80EC-C7D45741839B}" dt="2025-03-01T15:10:33.637" v="2999"/>
          <ac:picMkLst>
            <pc:docMk/>
            <pc:sldMk cId="2762972608" sldId="291"/>
            <ac:picMk id="12" creationId="{339D5BE7-6497-B759-628A-C6BD3112B889}"/>
          </ac:picMkLst>
        </pc:picChg>
        <pc:picChg chg="add mod">
          <ac:chgData name="jarne dirken" userId="5600d8128afc4355" providerId="LiveId" clId="{D82D6D83-E539-4045-80EC-C7D45741839B}" dt="2025-03-01T15:14:50.723" v="3042" actId="1076"/>
          <ac:picMkLst>
            <pc:docMk/>
            <pc:sldMk cId="2762972608" sldId="291"/>
            <ac:picMk id="15" creationId="{FEE73AEF-DF2A-2667-0EEE-1642FF20AE86}"/>
          </ac:picMkLst>
        </pc:picChg>
      </pc:sldChg>
      <pc:sldChg chg="new del">
        <pc:chgData name="jarne dirken" userId="5600d8128afc4355" providerId="LiveId" clId="{D82D6D83-E539-4045-80EC-C7D45741839B}" dt="2025-03-01T15:06:34.146" v="2948" actId="47"/>
        <pc:sldMkLst>
          <pc:docMk/>
          <pc:sldMk cId="4273774434" sldId="291"/>
        </pc:sldMkLst>
      </pc:sldChg>
      <pc:sldChg chg="addSp modSp new mod">
        <pc:chgData name="jarne dirken" userId="5600d8128afc4355" providerId="LiveId" clId="{D82D6D83-E539-4045-80EC-C7D45741839B}" dt="2025-03-01T15:22:29.102" v="3171" actId="1076"/>
        <pc:sldMkLst>
          <pc:docMk/>
          <pc:sldMk cId="1646718706" sldId="292"/>
        </pc:sldMkLst>
        <pc:spChg chg="mod">
          <ac:chgData name="jarne dirken" userId="5600d8128afc4355" providerId="LiveId" clId="{D82D6D83-E539-4045-80EC-C7D45741839B}" dt="2025-03-01T15:22:17.887" v="3167" actId="20577"/>
          <ac:spMkLst>
            <pc:docMk/>
            <pc:sldMk cId="1646718706" sldId="292"/>
            <ac:spMk id="3" creationId="{550E38BC-1FAE-D059-5531-92116ECFA038}"/>
          </ac:spMkLst>
        </pc:spChg>
        <pc:picChg chg="add mod">
          <ac:chgData name="jarne dirken" userId="5600d8128afc4355" providerId="LiveId" clId="{D82D6D83-E539-4045-80EC-C7D45741839B}" dt="2025-03-01T15:22:21.151" v="3169" actId="1076"/>
          <ac:picMkLst>
            <pc:docMk/>
            <pc:sldMk cId="1646718706" sldId="292"/>
            <ac:picMk id="8" creationId="{BC1F3953-EDDF-598A-79D3-C0FC1E316FBC}"/>
          </ac:picMkLst>
        </pc:picChg>
        <pc:picChg chg="add mod">
          <ac:chgData name="jarne dirken" userId="5600d8128afc4355" providerId="LiveId" clId="{D82D6D83-E539-4045-80EC-C7D45741839B}" dt="2025-03-01T15:22:29.102" v="3171" actId="1076"/>
          <ac:picMkLst>
            <pc:docMk/>
            <pc:sldMk cId="1646718706" sldId="292"/>
            <ac:picMk id="10" creationId="{B93F9CAA-32D7-AEA4-BDA4-F3A3FD031E42}"/>
          </ac:picMkLst>
        </pc:picChg>
      </pc:sldChg>
      <pc:sldChg chg="modSp new del mod">
        <pc:chgData name="jarne dirken" userId="5600d8128afc4355" providerId="LiveId" clId="{D82D6D83-E539-4045-80EC-C7D45741839B}" dt="2025-03-01T15:22:13.206" v="3158" actId="47"/>
        <pc:sldMkLst>
          <pc:docMk/>
          <pc:sldMk cId="1849022427" sldId="292"/>
        </pc:sldMkLst>
        <pc:spChg chg="mod">
          <ac:chgData name="jarne dirken" userId="5600d8128afc4355" providerId="LiveId" clId="{D82D6D83-E539-4045-80EC-C7D45741839B}" dt="2025-03-01T15:22:10.042" v="3157" actId="20577"/>
          <ac:spMkLst>
            <pc:docMk/>
            <pc:sldMk cId="1849022427" sldId="292"/>
            <ac:spMk id="5" creationId="{0E34053F-EF17-CF77-3A90-1541A73603E5}"/>
          </ac:spMkLst>
        </pc:spChg>
      </pc:sldChg>
      <pc:sldChg chg="addSp delSp modSp new mod">
        <pc:chgData name="jarne dirken" userId="5600d8128afc4355" providerId="LiveId" clId="{D82D6D83-E539-4045-80EC-C7D45741839B}" dt="2025-03-03T14:25:59.766" v="7197" actId="20577"/>
        <pc:sldMkLst>
          <pc:docMk/>
          <pc:sldMk cId="2057471107" sldId="293"/>
        </pc:sldMkLst>
        <pc:spChg chg="mod">
          <ac:chgData name="jarne dirken" userId="5600d8128afc4355" providerId="LiveId" clId="{D82D6D83-E539-4045-80EC-C7D45741839B}" dt="2025-03-03T14:25:59.766" v="7197" actId="20577"/>
          <ac:spMkLst>
            <pc:docMk/>
            <pc:sldMk cId="2057471107" sldId="293"/>
            <ac:spMk id="2" creationId="{24BF6FCF-11CA-28D2-E347-EC22D11C151D}"/>
          </ac:spMkLst>
        </pc:spChg>
        <pc:spChg chg="del">
          <ac:chgData name="jarne dirken" userId="5600d8128afc4355" providerId="LiveId" clId="{D82D6D83-E539-4045-80EC-C7D45741839B}" dt="2025-03-01T15:28:23.271" v="3221" actId="931"/>
          <ac:spMkLst>
            <pc:docMk/>
            <pc:sldMk cId="2057471107" sldId="293"/>
            <ac:spMk id="6" creationId="{A7FD152F-C24B-B8BA-DB01-F8B79D39BCD0}"/>
          </ac:spMkLst>
        </pc:spChg>
        <pc:spChg chg="mod">
          <ac:chgData name="jarne dirken" userId="5600d8128afc4355" providerId="LiveId" clId="{D82D6D83-E539-4045-80EC-C7D45741839B}" dt="2025-03-01T15:28:41.415" v="3235" actId="207"/>
          <ac:spMkLst>
            <pc:docMk/>
            <pc:sldMk cId="2057471107" sldId="293"/>
            <ac:spMk id="7" creationId="{C57DF598-D47E-648F-B31B-11EB6E3D64B7}"/>
          </ac:spMkLst>
        </pc:spChg>
        <pc:picChg chg="add mod">
          <ac:chgData name="jarne dirken" userId="5600d8128afc4355" providerId="LiveId" clId="{D82D6D83-E539-4045-80EC-C7D45741839B}" dt="2025-03-01T15:28:23.271" v="3221" actId="931"/>
          <ac:picMkLst>
            <pc:docMk/>
            <pc:sldMk cId="2057471107" sldId="293"/>
            <ac:picMk id="9" creationId="{B54405BF-3285-D74F-4BF7-2AE6F7782570}"/>
          </ac:picMkLst>
        </pc:picChg>
      </pc:sldChg>
      <pc:sldChg chg="addSp modSp new mod modAnim">
        <pc:chgData name="jarne dirken" userId="5600d8128afc4355" providerId="LiveId" clId="{D82D6D83-E539-4045-80EC-C7D45741839B}" dt="2025-03-01T16:23:00.950" v="4258"/>
        <pc:sldMkLst>
          <pc:docMk/>
          <pc:sldMk cId="2890939700" sldId="294"/>
        </pc:sldMkLst>
        <pc:spChg chg="mod">
          <ac:chgData name="jarne dirken" userId="5600d8128afc4355" providerId="LiveId" clId="{D82D6D83-E539-4045-80EC-C7D45741839B}" dt="2025-03-01T15:35:07.380" v="3345" actId="113"/>
          <ac:spMkLst>
            <pc:docMk/>
            <pc:sldMk cId="2890939700" sldId="294"/>
            <ac:spMk id="2" creationId="{B48AA7D5-6CA3-57FE-0717-B86269E76F27}"/>
          </ac:spMkLst>
        </pc:spChg>
        <pc:spChg chg="mod">
          <ac:chgData name="jarne dirken" userId="5600d8128afc4355" providerId="LiveId" clId="{D82D6D83-E539-4045-80EC-C7D45741839B}" dt="2025-03-01T15:29:54.700" v="3302"/>
          <ac:spMkLst>
            <pc:docMk/>
            <pc:sldMk cId="2890939700" sldId="294"/>
            <ac:spMk id="3" creationId="{030144AE-4141-1737-1248-4E88E08C5A43}"/>
          </ac:spMkLst>
        </pc:spChg>
        <pc:picChg chg="add mod">
          <ac:chgData name="jarne dirken" userId="5600d8128afc4355" providerId="LiveId" clId="{D82D6D83-E539-4045-80EC-C7D45741839B}" dt="2025-03-01T15:34:43.082" v="3309" actId="1076"/>
          <ac:picMkLst>
            <pc:docMk/>
            <pc:sldMk cId="2890939700" sldId="294"/>
            <ac:picMk id="8" creationId="{789E82B3-526E-F272-FBD7-E3D24125E5C5}"/>
          </ac:picMkLst>
        </pc:picChg>
        <pc:picChg chg="add mod">
          <ac:chgData name="jarne dirken" userId="5600d8128afc4355" providerId="LiveId" clId="{D82D6D83-E539-4045-80EC-C7D45741839B}" dt="2025-03-01T15:34:45.846" v="3310" actId="1076"/>
          <ac:picMkLst>
            <pc:docMk/>
            <pc:sldMk cId="2890939700" sldId="294"/>
            <ac:picMk id="10" creationId="{A90D01FD-D977-CFE0-5A46-036C36FA9A92}"/>
          </ac:picMkLst>
        </pc:picChg>
      </pc:sldChg>
      <pc:sldChg chg="addSp modSp new mod">
        <pc:chgData name="jarne dirken" userId="5600d8128afc4355" providerId="LiveId" clId="{D82D6D83-E539-4045-80EC-C7D45741839B}" dt="2025-03-01T15:49:22.690" v="3715" actId="1076"/>
        <pc:sldMkLst>
          <pc:docMk/>
          <pc:sldMk cId="4084227127" sldId="295"/>
        </pc:sldMkLst>
        <pc:spChg chg="mod">
          <ac:chgData name="jarne dirken" userId="5600d8128afc4355" providerId="LiveId" clId="{D82D6D83-E539-4045-80EC-C7D45741839B}" dt="2025-03-01T15:42:31.799" v="3618"/>
          <ac:spMkLst>
            <pc:docMk/>
            <pc:sldMk cId="4084227127" sldId="295"/>
            <ac:spMk id="2" creationId="{86EA90AB-7F92-7957-1C8B-8AC6D654DE6D}"/>
          </ac:spMkLst>
        </pc:spChg>
        <pc:spChg chg="mod">
          <ac:chgData name="jarne dirken" userId="5600d8128afc4355" providerId="LiveId" clId="{D82D6D83-E539-4045-80EC-C7D45741839B}" dt="2025-03-01T15:46:40.670" v="3708" actId="20577"/>
          <ac:spMkLst>
            <pc:docMk/>
            <pc:sldMk cId="4084227127" sldId="295"/>
            <ac:spMk id="3" creationId="{F15AD10E-909F-FB2D-F3C9-A788618FFD25}"/>
          </ac:spMkLst>
        </pc:spChg>
        <pc:spChg chg="add">
          <ac:chgData name="jarne dirken" userId="5600d8128afc4355" providerId="LiveId" clId="{D82D6D83-E539-4045-80EC-C7D45741839B}" dt="2025-03-01T15:41:33.470" v="3612"/>
          <ac:spMkLst>
            <pc:docMk/>
            <pc:sldMk cId="4084227127" sldId="295"/>
            <ac:spMk id="7" creationId="{505F8CCC-B006-AAD3-B942-1BEBCDE53F82}"/>
          </ac:spMkLst>
        </pc:spChg>
        <pc:picChg chg="add mod">
          <ac:chgData name="jarne dirken" userId="5600d8128afc4355" providerId="LiveId" clId="{D82D6D83-E539-4045-80EC-C7D45741839B}" dt="2025-03-01T15:49:22.690" v="3715" actId="1076"/>
          <ac:picMkLst>
            <pc:docMk/>
            <pc:sldMk cId="4084227127" sldId="295"/>
            <ac:picMk id="9" creationId="{C64A0FFE-045C-AC51-FBE9-41459DDA6DE8}"/>
          </ac:picMkLst>
        </pc:picChg>
        <pc:picChg chg="add mod">
          <ac:chgData name="jarne dirken" userId="5600d8128afc4355" providerId="LiveId" clId="{D82D6D83-E539-4045-80EC-C7D45741839B}" dt="2025-03-01T15:49:19.081" v="3714" actId="1076"/>
          <ac:picMkLst>
            <pc:docMk/>
            <pc:sldMk cId="4084227127" sldId="295"/>
            <ac:picMk id="11" creationId="{67787BBC-27AA-AF13-951A-37C463C331C7}"/>
          </ac:picMkLst>
        </pc:picChg>
      </pc:sldChg>
      <pc:sldChg chg="modSp new mod">
        <pc:chgData name="jarne dirken" userId="5600d8128afc4355" providerId="LiveId" clId="{D82D6D83-E539-4045-80EC-C7D45741839B}" dt="2025-03-01T15:44:15.928" v="3693" actId="20577"/>
        <pc:sldMkLst>
          <pc:docMk/>
          <pc:sldMk cId="3760287553" sldId="296"/>
        </pc:sldMkLst>
        <pc:spChg chg="mod">
          <ac:chgData name="jarne dirken" userId="5600d8128afc4355" providerId="LiveId" clId="{D82D6D83-E539-4045-80EC-C7D45741839B}" dt="2025-03-01T15:42:59.967" v="3665"/>
          <ac:spMkLst>
            <pc:docMk/>
            <pc:sldMk cId="3760287553" sldId="296"/>
            <ac:spMk id="2" creationId="{24F6A0D7-8E21-9CBB-79F8-9F2BA9C78021}"/>
          </ac:spMkLst>
        </pc:spChg>
        <pc:spChg chg="mod">
          <ac:chgData name="jarne dirken" userId="5600d8128afc4355" providerId="LiveId" clId="{D82D6D83-E539-4045-80EC-C7D45741839B}" dt="2025-03-01T15:44:15.928" v="3693" actId="20577"/>
          <ac:spMkLst>
            <pc:docMk/>
            <pc:sldMk cId="3760287553" sldId="296"/>
            <ac:spMk id="3" creationId="{54A6C87C-E6ED-4FDD-3843-FF5A0B872B82}"/>
          </ac:spMkLst>
        </pc:spChg>
        <pc:spChg chg="mod">
          <ac:chgData name="jarne dirken" userId="5600d8128afc4355" providerId="LiveId" clId="{D82D6D83-E539-4045-80EC-C7D45741839B}" dt="2025-03-01T15:42:50.819" v="3658" actId="20577"/>
          <ac:spMkLst>
            <pc:docMk/>
            <pc:sldMk cId="3760287553" sldId="296"/>
            <ac:spMk id="5" creationId="{94876C35-302A-097B-791A-DA548CDDD6AA}"/>
          </ac:spMkLst>
        </pc:spChg>
        <pc:spChg chg="mod">
          <ac:chgData name="jarne dirken" userId="5600d8128afc4355" providerId="LiveId" clId="{D82D6D83-E539-4045-80EC-C7D45741839B}" dt="2025-03-01T15:43:04.331" v="3666"/>
          <ac:spMkLst>
            <pc:docMk/>
            <pc:sldMk cId="3760287553" sldId="296"/>
            <ac:spMk id="6" creationId="{E9B5F8F1-D860-3FC0-5107-1F906BA6A97D}"/>
          </ac:spMkLst>
        </pc:spChg>
        <pc:spChg chg="mod">
          <ac:chgData name="jarne dirken" userId="5600d8128afc4355" providerId="LiveId" clId="{D82D6D83-E539-4045-80EC-C7D45741839B}" dt="2025-03-01T15:44:07.029" v="3689" actId="12"/>
          <ac:spMkLst>
            <pc:docMk/>
            <pc:sldMk cId="3760287553" sldId="296"/>
            <ac:spMk id="7" creationId="{A925E753-DF72-2E32-9068-F722BACAE88D}"/>
          </ac:spMkLst>
        </pc:spChg>
      </pc:sldChg>
      <pc:sldChg chg="addSp delSp modSp new mod">
        <pc:chgData name="jarne dirken" userId="5600d8128afc4355" providerId="LiveId" clId="{D82D6D83-E539-4045-80EC-C7D45741839B}" dt="2025-03-01T16:02:22.387" v="3761" actId="14100"/>
        <pc:sldMkLst>
          <pc:docMk/>
          <pc:sldMk cId="2486809155" sldId="297"/>
        </pc:sldMkLst>
        <pc:spChg chg="mod">
          <ac:chgData name="jarne dirken" userId="5600d8128afc4355" providerId="LiveId" clId="{D82D6D83-E539-4045-80EC-C7D45741839B}" dt="2025-03-01T15:50:24.851" v="3737" actId="20577"/>
          <ac:spMkLst>
            <pc:docMk/>
            <pc:sldMk cId="2486809155" sldId="297"/>
            <ac:spMk id="3" creationId="{B9627EAB-899E-CF97-CF0C-025F1674A3F5}"/>
          </ac:spMkLst>
        </pc:spChg>
        <pc:picChg chg="add mod">
          <ac:chgData name="jarne dirken" userId="5600d8128afc4355" providerId="LiveId" clId="{D82D6D83-E539-4045-80EC-C7D45741839B}" dt="2025-03-01T15:53:50.485" v="3739" actId="1076"/>
          <ac:picMkLst>
            <pc:docMk/>
            <pc:sldMk cId="2486809155" sldId="297"/>
            <ac:picMk id="8" creationId="{C3FE64EA-5067-CB36-9BCC-9125C5CA7761}"/>
          </ac:picMkLst>
        </pc:picChg>
        <pc:picChg chg="add mod">
          <ac:chgData name="jarne dirken" userId="5600d8128afc4355" providerId="LiveId" clId="{D82D6D83-E539-4045-80EC-C7D45741839B}" dt="2025-03-01T15:54:11.166" v="3749" actId="14100"/>
          <ac:picMkLst>
            <pc:docMk/>
            <pc:sldMk cId="2486809155" sldId="297"/>
            <ac:picMk id="10" creationId="{C40BEA2D-5815-CE2A-DF4D-C0B56104A4A6}"/>
          </ac:picMkLst>
        </pc:picChg>
        <pc:picChg chg="add del mod">
          <ac:chgData name="jarne dirken" userId="5600d8128afc4355" providerId="LiveId" clId="{D82D6D83-E539-4045-80EC-C7D45741839B}" dt="2025-03-01T16:02:15.538" v="3758" actId="478"/>
          <ac:picMkLst>
            <pc:docMk/>
            <pc:sldMk cId="2486809155" sldId="297"/>
            <ac:picMk id="12" creationId="{B00A469B-4EE0-E637-6F53-AC8E6D1ACDA6}"/>
          </ac:picMkLst>
        </pc:picChg>
        <pc:picChg chg="add mod">
          <ac:chgData name="jarne dirken" userId="5600d8128afc4355" providerId="LiveId" clId="{D82D6D83-E539-4045-80EC-C7D45741839B}" dt="2025-03-01T16:02:22.387" v="3761" actId="14100"/>
          <ac:picMkLst>
            <pc:docMk/>
            <pc:sldMk cId="2486809155" sldId="297"/>
            <ac:picMk id="14" creationId="{2FE37EC7-63B2-36E4-7BAA-0BA3C4B29E53}"/>
          </ac:picMkLst>
        </pc:picChg>
      </pc:sldChg>
      <pc:sldChg chg="addSp delSp modSp new mod modAnim">
        <pc:chgData name="jarne dirken" userId="5600d8128afc4355" providerId="LiveId" clId="{D82D6D83-E539-4045-80EC-C7D45741839B}" dt="2025-03-01T16:16:03.582" v="4257" actId="5793"/>
        <pc:sldMkLst>
          <pc:docMk/>
          <pc:sldMk cId="109299803" sldId="298"/>
        </pc:sldMkLst>
        <pc:spChg chg="mod">
          <ac:chgData name="jarne dirken" userId="5600d8128afc4355" providerId="LiveId" clId="{D82D6D83-E539-4045-80EC-C7D45741839B}" dt="2025-03-01T16:05:03.445" v="3868" actId="20577"/>
          <ac:spMkLst>
            <pc:docMk/>
            <pc:sldMk cId="109299803" sldId="298"/>
            <ac:spMk id="2" creationId="{4ABCEDAC-F1B4-F543-A83C-8300F57CFDAB}"/>
          </ac:spMkLst>
        </pc:spChg>
        <pc:spChg chg="mod">
          <ac:chgData name="jarne dirken" userId="5600d8128afc4355" providerId="LiveId" clId="{D82D6D83-E539-4045-80EC-C7D45741839B}" dt="2025-03-01T16:16:03.582" v="4257" actId="5793"/>
          <ac:spMkLst>
            <pc:docMk/>
            <pc:sldMk cId="109299803" sldId="298"/>
            <ac:spMk id="3" creationId="{73682E3E-A706-893B-EC7D-206FE34B6861}"/>
          </ac:spMkLst>
        </pc:spChg>
        <pc:spChg chg="add mod">
          <ac:chgData name="jarne dirken" userId="5600d8128afc4355" providerId="LiveId" clId="{D82D6D83-E539-4045-80EC-C7D45741839B}" dt="2025-03-01T16:12:12.263" v="4252" actId="20577"/>
          <ac:spMkLst>
            <pc:docMk/>
            <pc:sldMk cId="109299803" sldId="298"/>
            <ac:spMk id="9" creationId="{8CEC0D61-9EAD-6141-882A-BE08C6EC4D6C}"/>
          </ac:spMkLst>
        </pc:spChg>
        <pc:spChg chg="add mod">
          <ac:chgData name="jarne dirken" userId="5600d8128afc4355" providerId="LiveId" clId="{D82D6D83-E539-4045-80EC-C7D45741839B}" dt="2025-03-01T16:12:10.248" v="4251" actId="20577"/>
          <ac:spMkLst>
            <pc:docMk/>
            <pc:sldMk cId="109299803" sldId="298"/>
            <ac:spMk id="10" creationId="{66EBA4E0-2591-836C-6DB7-235D0822602D}"/>
          </ac:spMkLst>
        </pc:spChg>
        <pc:spChg chg="add mod">
          <ac:chgData name="jarne dirken" userId="5600d8128afc4355" providerId="LiveId" clId="{D82D6D83-E539-4045-80EC-C7D45741839B}" dt="2025-03-01T16:08:46.793" v="4059" actId="1076"/>
          <ac:spMkLst>
            <pc:docMk/>
            <pc:sldMk cId="109299803" sldId="298"/>
            <ac:spMk id="11" creationId="{58436976-2DFF-86F5-1634-9EA0192E52E6}"/>
          </ac:spMkLst>
        </pc:spChg>
        <pc:spChg chg="add mod">
          <ac:chgData name="jarne dirken" userId="5600d8128afc4355" providerId="LiveId" clId="{D82D6D83-E539-4045-80EC-C7D45741839B}" dt="2025-03-01T16:09:13.278" v="4138" actId="20577"/>
          <ac:spMkLst>
            <pc:docMk/>
            <pc:sldMk cId="109299803" sldId="298"/>
            <ac:spMk id="12" creationId="{9518D48D-8441-4699-02E3-7741A24A49BF}"/>
          </ac:spMkLst>
        </pc:spChg>
        <pc:spChg chg="add mod">
          <ac:chgData name="jarne dirken" userId="5600d8128afc4355" providerId="LiveId" clId="{D82D6D83-E539-4045-80EC-C7D45741839B}" dt="2025-03-01T16:11:30.670" v="4240" actId="20577"/>
          <ac:spMkLst>
            <pc:docMk/>
            <pc:sldMk cId="109299803" sldId="298"/>
            <ac:spMk id="13" creationId="{4731573E-4FD8-4011-D477-7CBFD18C69F0}"/>
          </ac:spMkLst>
        </pc:spChg>
        <pc:picChg chg="add del mod">
          <ac:chgData name="jarne dirken" userId="5600d8128afc4355" providerId="LiveId" clId="{D82D6D83-E539-4045-80EC-C7D45741839B}" dt="2025-03-01T15:58:42.063" v="3757" actId="478"/>
          <ac:picMkLst>
            <pc:docMk/>
            <pc:sldMk cId="109299803" sldId="298"/>
            <ac:picMk id="8" creationId="{A682C67D-5883-89B0-43F2-2E6583AA5550}"/>
          </ac:picMkLst>
        </pc:picChg>
      </pc:sldChg>
      <pc:sldChg chg="addSp modSp new mod modAnim">
        <pc:chgData name="jarne dirken" userId="5600d8128afc4355" providerId="LiveId" clId="{D82D6D83-E539-4045-80EC-C7D45741839B}" dt="2025-03-01T18:11:05.726" v="4772"/>
        <pc:sldMkLst>
          <pc:docMk/>
          <pc:sldMk cId="2953661129" sldId="299"/>
        </pc:sldMkLst>
        <pc:spChg chg="mod">
          <ac:chgData name="jarne dirken" userId="5600d8128afc4355" providerId="LiveId" clId="{D82D6D83-E539-4045-80EC-C7D45741839B}" dt="2025-03-01T18:02:48.804" v="4382" actId="20577"/>
          <ac:spMkLst>
            <pc:docMk/>
            <pc:sldMk cId="2953661129" sldId="299"/>
            <ac:spMk id="2" creationId="{ECAD508D-7C52-57D7-9AAE-E27C77EF6933}"/>
          </ac:spMkLst>
        </pc:spChg>
        <pc:spChg chg="mod">
          <ac:chgData name="jarne dirken" userId="5600d8128afc4355" providerId="LiveId" clId="{D82D6D83-E539-4045-80EC-C7D45741839B}" dt="2025-03-01T18:02:22.499" v="4305" actId="313"/>
          <ac:spMkLst>
            <pc:docMk/>
            <pc:sldMk cId="2953661129" sldId="299"/>
            <ac:spMk id="3" creationId="{32098771-62D1-F78E-C0EE-C3206B8E3A61}"/>
          </ac:spMkLst>
        </pc:spChg>
        <pc:spChg chg="add mod">
          <ac:chgData name="jarne dirken" userId="5600d8128afc4355" providerId="LiveId" clId="{D82D6D83-E539-4045-80EC-C7D45741839B}" dt="2025-03-01T18:11:00.706" v="4771" actId="14100"/>
          <ac:spMkLst>
            <pc:docMk/>
            <pc:sldMk cId="2953661129" sldId="299"/>
            <ac:spMk id="11" creationId="{A5285DEB-F53F-C28D-4DFC-017961DD5C21}"/>
          </ac:spMkLst>
        </pc:spChg>
        <pc:picChg chg="add mod">
          <ac:chgData name="jarne dirken" userId="5600d8128afc4355" providerId="LiveId" clId="{D82D6D83-E539-4045-80EC-C7D45741839B}" dt="2025-03-01T18:02:58.471" v="4384" actId="1076"/>
          <ac:picMkLst>
            <pc:docMk/>
            <pc:sldMk cId="2953661129" sldId="299"/>
            <ac:picMk id="8" creationId="{C0AF9559-1F09-A96D-177C-2C4F3074247F}"/>
          </ac:picMkLst>
        </pc:picChg>
        <pc:picChg chg="add mod">
          <ac:chgData name="jarne dirken" userId="5600d8128afc4355" providerId="LiveId" clId="{D82D6D83-E539-4045-80EC-C7D45741839B}" dt="2025-03-01T18:10:43.177" v="4736" actId="1076"/>
          <ac:picMkLst>
            <pc:docMk/>
            <pc:sldMk cId="2953661129" sldId="299"/>
            <ac:picMk id="10" creationId="{F29FC18C-F7EB-4F21-031C-545B280E4569}"/>
          </ac:picMkLst>
        </pc:picChg>
      </pc:sldChg>
      <pc:sldChg chg="addSp delSp modSp add mod modAnim">
        <pc:chgData name="jarne dirken" userId="5600d8128afc4355" providerId="LiveId" clId="{D82D6D83-E539-4045-80EC-C7D45741839B}" dt="2025-03-01T18:18:50.878" v="4815"/>
        <pc:sldMkLst>
          <pc:docMk/>
          <pc:sldMk cId="2886236393" sldId="300"/>
        </pc:sldMkLst>
        <pc:spChg chg="mod">
          <ac:chgData name="jarne dirken" userId="5600d8128afc4355" providerId="LiveId" clId="{D82D6D83-E539-4045-80EC-C7D45741839B}" dt="2025-03-01T18:07:55.881" v="4733" actId="114"/>
          <ac:spMkLst>
            <pc:docMk/>
            <pc:sldMk cId="2886236393" sldId="300"/>
            <ac:spMk id="2" creationId="{ECAD508D-7C52-57D7-9AAE-E27C77EF6933}"/>
          </ac:spMkLst>
        </pc:spChg>
        <pc:picChg chg="del">
          <ac:chgData name="jarne dirken" userId="5600d8128afc4355" providerId="LiveId" clId="{D82D6D83-E539-4045-80EC-C7D45741839B}" dt="2025-03-01T18:03:19.840" v="4396" actId="478"/>
          <ac:picMkLst>
            <pc:docMk/>
            <pc:sldMk cId="2886236393" sldId="300"/>
            <ac:picMk id="8" creationId="{C0AF9559-1F09-A96D-177C-2C4F3074247F}"/>
          </ac:picMkLst>
        </pc:picChg>
        <pc:picChg chg="add mod">
          <ac:chgData name="jarne dirken" userId="5600d8128afc4355" providerId="LiveId" clId="{D82D6D83-E539-4045-80EC-C7D45741839B}" dt="2025-03-01T18:03:57.485" v="4398" actId="1076"/>
          <ac:picMkLst>
            <pc:docMk/>
            <pc:sldMk cId="2886236393" sldId="300"/>
            <ac:picMk id="9" creationId="{F21BEAB2-224A-49C6-66F6-7BA266DC3E29}"/>
          </ac:picMkLst>
        </pc:picChg>
        <pc:picChg chg="add mod">
          <ac:chgData name="jarne dirken" userId="5600d8128afc4355" providerId="LiveId" clId="{D82D6D83-E539-4045-80EC-C7D45741839B}" dt="2025-03-01T18:05:18.977" v="4444" actId="1076"/>
          <ac:picMkLst>
            <pc:docMk/>
            <pc:sldMk cId="2886236393" sldId="300"/>
            <ac:picMk id="11" creationId="{89317EC2-3D28-DB3D-A854-A74F19211C02}"/>
          </ac:picMkLst>
        </pc:picChg>
        <pc:picChg chg="add mod">
          <ac:chgData name="jarne dirken" userId="5600d8128afc4355" providerId="LiveId" clId="{D82D6D83-E539-4045-80EC-C7D45741839B}" dt="2025-03-01T18:07:06.470" v="4695" actId="1076"/>
          <ac:picMkLst>
            <pc:docMk/>
            <pc:sldMk cId="2886236393" sldId="300"/>
            <ac:picMk id="13" creationId="{0495D8CF-A76F-8319-FA0B-6E6FBA683221}"/>
          </ac:picMkLst>
        </pc:picChg>
        <pc:picChg chg="add mod">
          <ac:chgData name="jarne dirken" userId="5600d8128afc4355" providerId="LiveId" clId="{D82D6D83-E539-4045-80EC-C7D45741839B}" dt="2025-03-01T18:07:27.647" v="4719" actId="1076"/>
          <ac:picMkLst>
            <pc:docMk/>
            <pc:sldMk cId="2886236393" sldId="300"/>
            <ac:picMk id="15" creationId="{91770209-078A-92EE-74E8-701ED5574713}"/>
          </ac:picMkLst>
        </pc:picChg>
        <pc:picChg chg="add mod">
          <ac:chgData name="jarne dirken" userId="5600d8128afc4355" providerId="LiveId" clId="{D82D6D83-E539-4045-80EC-C7D45741839B}" dt="2025-03-01T18:07:59.591" v="4734" actId="1076"/>
          <ac:picMkLst>
            <pc:docMk/>
            <pc:sldMk cId="2886236393" sldId="300"/>
            <ac:picMk id="17" creationId="{A0F9384D-3940-4CCB-F60C-D9F601CFC915}"/>
          </ac:picMkLst>
        </pc:picChg>
        <pc:picChg chg="add mod">
          <ac:chgData name="jarne dirken" userId="5600d8128afc4355" providerId="LiveId" clId="{D82D6D83-E539-4045-80EC-C7D45741839B}" dt="2025-03-01T18:18:46.920" v="4814" actId="1076"/>
          <ac:picMkLst>
            <pc:docMk/>
            <pc:sldMk cId="2886236393" sldId="300"/>
            <ac:picMk id="19" creationId="{B72236DF-A83D-C98E-5165-0B638551C1BE}"/>
          </ac:picMkLst>
        </pc:picChg>
      </pc:sldChg>
      <pc:sldChg chg="addSp delSp modSp add mod delAnim modAnim">
        <pc:chgData name="jarne dirken" userId="5600d8128afc4355" providerId="LiveId" clId="{D82D6D83-E539-4045-80EC-C7D45741839B}" dt="2025-03-01T18:12:26.126" v="4812"/>
        <pc:sldMkLst>
          <pc:docMk/>
          <pc:sldMk cId="4056408183" sldId="301"/>
        </pc:sldMkLst>
        <pc:spChg chg="mod">
          <ac:chgData name="jarne dirken" userId="5600d8128afc4355" providerId="LiveId" clId="{D82D6D83-E539-4045-80EC-C7D45741839B}" dt="2025-03-01T18:11:17.223" v="4795" actId="20577"/>
          <ac:spMkLst>
            <pc:docMk/>
            <pc:sldMk cId="4056408183" sldId="301"/>
            <ac:spMk id="2" creationId="{ECAD508D-7C52-57D7-9AAE-E27C77EF6933}"/>
          </ac:spMkLst>
        </pc:spChg>
        <pc:spChg chg="del">
          <ac:chgData name="jarne dirken" userId="5600d8128afc4355" providerId="LiveId" clId="{D82D6D83-E539-4045-80EC-C7D45741839B}" dt="2025-03-01T18:11:27.176" v="4798" actId="478"/>
          <ac:spMkLst>
            <pc:docMk/>
            <pc:sldMk cId="4056408183" sldId="301"/>
            <ac:spMk id="11" creationId="{A5285DEB-F53F-C28D-4DFC-017961DD5C21}"/>
          </ac:spMkLst>
        </pc:spChg>
        <pc:spChg chg="add mod">
          <ac:chgData name="jarne dirken" userId="5600d8128afc4355" providerId="LiveId" clId="{D82D6D83-E539-4045-80EC-C7D45741839B}" dt="2025-03-01T18:11:50.992" v="4808" actId="1076"/>
          <ac:spMkLst>
            <pc:docMk/>
            <pc:sldMk cId="4056408183" sldId="301"/>
            <ac:spMk id="12" creationId="{AB7D94F4-4681-2239-F0AC-F9F69273BDAB}"/>
          </ac:spMkLst>
        </pc:spChg>
        <pc:picChg chg="del">
          <ac:chgData name="jarne dirken" userId="5600d8128afc4355" providerId="LiveId" clId="{D82D6D83-E539-4045-80EC-C7D45741839B}" dt="2025-03-01T18:11:25.405" v="4796" actId="478"/>
          <ac:picMkLst>
            <pc:docMk/>
            <pc:sldMk cId="4056408183" sldId="301"/>
            <ac:picMk id="8" creationId="{C0AF9559-1F09-A96D-177C-2C4F3074247F}"/>
          </ac:picMkLst>
        </pc:picChg>
        <pc:picChg chg="add mod">
          <ac:chgData name="jarne dirken" userId="5600d8128afc4355" providerId="LiveId" clId="{D82D6D83-E539-4045-80EC-C7D45741839B}" dt="2025-03-01T18:11:29.735" v="4800" actId="1076"/>
          <ac:picMkLst>
            <pc:docMk/>
            <pc:sldMk cId="4056408183" sldId="301"/>
            <ac:picMk id="9" creationId="{09D46198-B30D-549D-D76A-E524EA5E39CE}"/>
          </ac:picMkLst>
        </pc:picChg>
        <pc:picChg chg="del">
          <ac:chgData name="jarne dirken" userId="5600d8128afc4355" providerId="LiveId" clId="{D82D6D83-E539-4045-80EC-C7D45741839B}" dt="2025-03-01T18:11:25.766" v="4797" actId="478"/>
          <ac:picMkLst>
            <pc:docMk/>
            <pc:sldMk cId="4056408183" sldId="301"/>
            <ac:picMk id="10" creationId="{F29FC18C-F7EB-4F21-031C-545B280E4569}"/>
          </ac:picMkLst>
        </pc:picChg>
        <pc:picChg chg="add mod">
          <ac:chgData name="jarne dirken" userId="5600d8128afc4355" providerId="LiveId" clId="{D82D6D83-E539-4045-80EC-C7D45741839B}" dt="2025-03-01T18:12:23.905" v="4811" actId="1076"/>
          <ac:picMkLst>
            <pc:docMk/>
            <pc:sldMk cId="4056408183" sldId="301"/>
            <ac:picMk id="14" creationId="{983CE4EA-06B9-1266-11B8-6033033D8644}"/>
          </ac:picMkLst>
        </pc:picChg>
      </pc:sldChg>
      <pc:sldChg chg="modSp new del mod">
        <pc:chgData name="jarne dirken" userId="5600d8128afc4355" providerId="LiveId" clId="{D82D6D83-E539-4045-80EC-C7D45741839B}" dt="2025-03-03T07:11:05.549" v="4821" actId="47"/>
        <pc:sldMkLst>
          <pc:docMk/>
          <pc:sldMk cId="2769582757" sldId="302"/>
        </pc:sldMkLst>
        <pc:spChg chg="mod">
          <ac:chgData name="jarne dirken" userId="5600d8128afc4355" providerId="LiveId" clId="{D82D6D83-E539-4045-80EC-C7D45741839B}" dt="2025-03-03T07:10:55.007" v="4820" actId="20577"/>
          <ac:spMkLst>
            <pc:docMk/>
            <pc:sldMk cId="2769582757" sldId="302"/>
            <ac:spMk id="2" creationId="{9B4188C4-240D-23F8-B11B-C548352BA53E}"/>
          </ac:spMkLst>
        </pc:spChg>
      </pc:sldChg>
      <pc:sldChg chg="addSp modSp new mod modAnim">
        <pc:chgData name="jarne dirken" userId="5600d8128afc4355" providerId="LiveId" clId="{D82D6D83-E539-4045-80EC-C7D45741839B}" dt="2025-03-03T07:37:35.253" v="5003"/>
        <pc:sldMkLst>
          <pc:docMk/>
          <pc:sldMk cId="4273156890" sldId="302"/>
        </pc:sldMkLst>
        <pc:spChg chg="mod">
          <ac:chgData name="jarne dirken" userId="5600d8128afc4355" providerId="LiveId" clId="{D82D6D83-E539-4045-80EC-C7D45741839B}" dt="2025-03-03T07:37:19.944" v="5002" actId="20577"/>
          <ac:spMkLst>
            <pc:docMk/>
            <pc:sldMk cId="4273156890" sldId="302"/>
            <ac:spMk id="2" creationId="{2B318D76-0D43-0ACA-893F-2F3178CAD29B}"/>
          </ac:spMkLst>
        </pc:spChg>
        <pc:spChg chg="mod">
          <ac:chgData name="jarne dirken" userId="5600d8128afc4355" providerId="LiveId" clId="{D82D6D83-E539-4045-80EC-C7D45741839B}" dt="2025-03-03T07:24:57.551" v="4948" actId="20577"/>
          <ac:spMkLst>
            <pc:docMk/>
            <pc:sldMk cId="4273156890" sldId="302"/>
            <ac:spMk id="3" creationId="{2A50ACB2-5F89-745D-00B5-B65C407168E6}"/>
          </ac:spMkLst>
        </pc:spChg>
        <pc:spChg chg="add">
          <ac:chgData name="jarne dirken" userId="5600d8128afc4355" providerId="LiveId" clId="{D82D6D83-E539-4045-80EC-C7D45741839B}" dt="2025-03-03T07:24:46.472" v="4933"/>
          <ac:spMkLst>
            <pc:docMk/>
            <pc:sldMk cId="4273156890" sldId="302"/>
            <ac:spMk id="7" creationId="{A2FEEA55-27B9-35B1-E4D8-5973EAFF6A4D}"/>
          </ac:spMkLst>
        </pc:spChg>
        <pc:picChg chg="add mod">
          <ac:chgData name="jarne dirken" userId="5600d8128afc4355" providerId="LiveId" clId="{D82D6D83-E539-4045-80EC-C7D45741839B}" dt="2025-03-03T07:36:35.045" v="4980" actId="1076"/>
          <ac:picMkLst>
            <pc:docMk/>
            <pc:sldMk cId="4273156890" sldId="302"/>
            <ac:picMk id="9" creationId="{9193D66D-A012-B61F-4D16-64C999D2E268}"/>
          </ac:picMkLst>
        </pc:picChg>
        <pc:picChg chg="add mod">
          <ac:chgData name="jarne dirken" userId="5600d8128afc4355" providerId="LiveId" clId="{D82D6D83-E539-4045-80EC-C7D45741839B}" dt="2025-03-03T07:36:39.788" v="4984" actId="1076"/>
          <ac:picMkLst>
            <pc:docMk/>
            <pc:sldMk cId="4273156890" sldId="302"/>
            <ac:picMk id="11" creationId="{075C9615-8247-5FD5-B359-F5C4D15C32F1}"/>
          </ac:picMkLst>
        </pc:picChg>
        <pc:picChg chg="add mod">
          <ac:chgData name="jarne dirken" userId="5600d8128afc4355" providerId="LiveId" clId="{D82D6D83-E539-4045-80EC-C7D45741839B}" dt="2025-03-03T07:36:38.514" v="4983" actId="1076"/>
          <ac:picMkLst>
            <pc:docMk/>
            <pc:sldMk cId="4273156890" sldId="302"/>
            <ac:picMk id="13" creationId="{4F746CA3-A685-F084-0615-E770437BBA84}"/>
          </ac:picMkLst>
        </pc:picChg>
      </pc:sldChg>
      <pc:sldChg chg="addSp delSp modSp new mod">
        <pc:chgData name="jarne dirken" userId="5600d8128afc4355" providerId="LiveId" clId="{D82D6D83-E539-4045-80EC-C7D45741839B}" dt="2025-03-03T07:23:27.985" v="4917" actId="1076"/>
        <pc:sldMkLst>
          <pc:docMk/>
          <pc:sldMk cId="2389065441" sldId="303"/>
        </pc:sldMkLst>
        <pc:spChg chg="mod">
          <ac:chgData name="jarne dirken" userId="5600d8128afc4355" providerId="LiveId" clId="{D82D6D83-E539-4045-80EC-C7D45741839B}" dt="2025-03-03T07:16:02.353" v="4870" actId="20577"/>
          <ac:spMkLst>
            <pc:docMk/>
            <pc:sldMk cId="2389065441" sldId="303"/>
            <ac:spMk id="2" creationId="{83429ECD-2A41-9DB1-1C95-8B1597BE71BA}"/>
          </ac:spMkLst>
        </pc:spChg>
        <pc:spChg chg="mod">
          <ac:chgData name="jarne dirken" userId="5600d8128afc4355" providerId="LiveId" clId="{D82D6D83-E539-4045-80EC-C7D45741839B}" dt="2025-03-03T07:21:19.295" v="4902" actId="20577"/>
          <ac:spMkLst>
            <pc:docMk/>
            <pc:sldMk cId="2389065441" sldId="303"/>
            <ac:spMk id="3" creationId="{2D2FF540-0266-C2EA-F477-FE50EFEF91E8}"/>
          </ac:spMkLst>
        </pc:spChg>
        <pc:spChg chg="del">
          <ac:chgData name="jarne dirken" userId="5600d8128afc4355" providerId="LiveId" clId="{D82D6D83-E539-4045-80EC-C7D45741839B}" dt="2025-03-03T07:23:23.335" v="4915"/>
          <ac:spMkLst>
            <pc:docMk/>
            <pc:sldMk cId="2389065441" sldId="303"/>
            <ac:spMk id="4" creationId="{9FB9293C-2B2F-ADFD-098F-44655BCFA1C4}"/>
          </ac:spMkLst>
        </pc:spChg>
        <pc:spChg chg="mod">
          <ac:chgData name="jarne dirken" userId="5600d8128afc4355" providerId="LiveId" clId="{D82D6D83-E539-4045-80EC-C7D45741839B}" dt="2025-03-03T07:16:05.776" v="4871"/>
          <ac:spMkLst>
            <pc:docMk/>
            <pc:sldMk cId="2389065441" sldId="303"/>
            <ac:spMk id="5" creationId="{8C9C8F6C-25BB-AD4C-DB89-3C148F8F3422}"/>
          </ac:spMkLst>
        </pc:spChg>
        <pc:spChg chg="mod">
          <ac:chgData name="jarne dirken" userId="5600d8128afc4355" providerId="LiveId" clId="{D82D6D83-E539-4045-80EC-C7D45741839B}" dt="2025-03-03T07:19:53.178" v="4901" actId="20577"/>
          <ac:spMkLst>
            <pc:docMk/>
            <pc:sldMk cId="2389065441" sldId="303"/>
            <ac:spMk id="6" creationId="{4EBD5FEE-2568-C6CC-CC7F-4CA6C5E783F1}"/>
          </ac:spMkLst>
        </pc:spChg>
        <pc:spChg chg="mod">
          <ac:chgData name="jarne dirken" userId="5600d8128afc4355" providerId="LiveId" clId="{D82D6D83-E539-4045-80EC-C7D45741839B}" dt="2025-03-03T07:21:51.712" v="4914" actId="20577"/>
          <ac:spMkLst>
            <pc:docMk/>
            <pc:sldMk cId="2389065441" sldId="303"/>
            <ac:spMk id="7" creationId="{E5632657-1D14-168C-0D6C-9B346FCBDA66}"/>
          </ac:spMkLst>
        </pc:spChg>
        <pc:spChg chg="add">
          <ac:chgData name="jarne dirken" userId="5600d8128afc4355" providerId="LiveId" clId="{D82D6D83-E539-4045-80EC-C7D45741839B}" dt="2025-03-03T07:19:33.836" v="4885"/>
          <ac:spMkLst>
            <pc:docMk/>
            <pc:sldMk cId="2389065441" sldId="303"/>
            <ac:spMk id="11" creationId="{0F19020F-8EC2-C459-991A-7C2A4FCC2C2C}"/>
          </ac:spMkLst>
        </pc:spChg>
        <pc:picChg chg="add mod">
          <ac:chgData name="jarne dirken" userId="5600d8128afc4355" providerId="LiveId" clId="{D82D6D83-E539-4045-80EC-C7D45741839B}" dt="2025-03-03T07:23:27.985" v="4917" actId="1076"/>
          <ac:picMkLst>
            <pc:docMk/>
            <pc:sldMk cId="2389065441" sldId="303"/>
            <ac:picMk id="13" creationId="{5AF12B06-79E0-C88E-6644-E03358898DF5}"/>
          </ac:picMkLst>
        </pc:picChg>
      </pc:sldChg>
      <pc:sldChg chg="addSp modSp new mod ord">
        <pc:chgData name="jarne dirken" userId="5600d8128afc4355" providerId="LiveId" clId="{D82D6D83-E539-4045-80EC-C7D45741839B}" dt="2025-03-05T08:48:12.087" v="8365" actId="1076"/>
        <pc:sldMkLst>
          <pc:docMk/>
          <pc:sldMk cId="392100795" sldId="304"/>
        </pc:sldMkLst>
        <pc:spChg chg="mod">
          <ac:chgData name="jarne dirken" userId="5600d8128afc4355" providerId="LiveId" clId="{D82D6D83-E539-4045-80EC-C7D45741839B}" dt="2025-03-05T08:45:16.262" v="8339" actId="20577"/>
          <ac:spMkLst>
            <pc:docMk/>
            <pc:sldMk cId="392100795" sldId="304"/>
            <ac:spMk id="2" creationId="{EE636525-B264-C03D-A26F-7BCD961848A6}"/>
          </ac:spMkLst>
        </pc:spChg>
        <pc:spChg chg="mod">
          <ac:chgData name="jarne dirken" userId="5600d8128afc4355" providerId="LiveId" clId="{D82D6D83-E539-4045-80EC-C7D45741839B}" dt="2025-03-03T09:08:37.939" v="5629" actId="20577"/>
          <ac:spMkLst>
            <pc:docMk/>
            <pc:sldMk cId="392100795" sldId="304"/>
            <ac:spMk id="3" creationId="{73C3B8A8-6104-C0AC-8459-D4331EE3086F}"/>
          </ac:spMkLst>
        </pc:spChg>
        <pc:picChg chg="add mod">
          <ac:chgData name="jarne dirken" userId="5600d8128afc4355" providerId="LiveId" clId="{D82D6D83-E539-4045-80EC-C7D45741839B}" dt="2025-03-05T08:44:47.657" v="8249" actId="1076"/>
          <ac:picMkLst>
            <pc:docMk/>
            <pc:sldMk cId="392100795" sldId="304"/>
            <ac:picMk id="8" creationId="{35D77847-0E67-7295-D572-4B081F4E9438}"/>
          </ac:picMkLst>
        </pc:picChg>
        <pc:picChg chg="add mod">
          <ac:chgData name="jarne dirken" userId="5600d8128afc4355" providerId="LiveId" clId="{D82D6D83-E539-4045-80EC-C7D45741839B}" dt="2025-03-05T08:48:10.237" v="8363" actId="1076"/>
          <ac:picMkLst>
            <pc:docMk/>
            <pc:sldMk cId="392100795" sldId="304"/>
            <ac:picMk id="10" creationId="{3AFF2EDC-6EF9-C258-5809-7BA5D0275CD6}"/>
          </ac:picMkLst>
        </pc:picChg>
        <pc:picChg chg="add mod">
          <ac:chgData name="jarne dirken" userId="5600d8128afc4355" providerId="LiveId" clId="{D82D6D83-E539-4045-80EC-C7D45741839B}" dt="2025-03-05T08:48:10.714" v="8364" actId="1076"/>
          <ac:picMkLst>
            <pc:docMk/>
            <pc:sldMk cId="392100795" sldId="304"/>
            <ac:picMk id="12" creationId="{8F185713-D4F1-335A-C767-0BD94A3D118B}"/>
          </ac:picMkLst>
        </pc:picChg>
        <pc:picChg chg="add mod">
          <ac:chgData name="jarne dirken" userId="5600d8128afc4355" providerId="LiveId" clId="{D82D6D83-E539-4045-80EC-C7D45741839B}" dt="2025-03-05T08:48:12.087" v="8365" actId="1076"/>
          <ac:picMkLst>
            <pc:docMk/>
            <pc:sldMk cId="392100795" sldId="304"/>
            <ac:picMk id="14" creationId="{D9958AA6-716A-6083-5017-13B411B60755}"/>
          </ac:picMkLst>
        </pc:picChg>
      </pc:sldChg>
      <pc:sldChg chg="addSp modSp new mod">
        <pc:chgData name="jarne dirken" userId="5600d8128afc4355" providerId="LiveId" clId="{D82D6D83-E539-4045-80EC-C7D45741839B}" dt="2025-03-03T08:36:28.871" v="5178" actId="1076"/>
        <pc:sldMkLst>
          <pc:docMk/>
          <pc:sldMk cId="212945804" sldId="305"/>
        </pc:sldMkLst>
        <pc:spChg chg="mod">
          <ac:chgData name="jarne dirken" userId="5600d8128afc4355" providerId="LiveId" clId="{D82D6D83-E539-4045-80EC-C7D45741839B}" dt="2025-03-03T08:31:21.967" v="5172" actId="20577"/>
          <ac:spMkLst>
            <pc:docMk/>
            <pc:sldMk cId="212945804" sldId="305"/>
            <ac:spMk id="2" creationId="{38885FA7-3828-0A53-F91B-C846319FCA0F}"/>
          </ac:spMkLst>
        </pc:spChg>
        <pc:spChg chg="mod">
          <ac:chgData name="jarne dirken" userId="5600d8128afc4355" providerId="LiveId" clId="{D82D6D83-E539-4045-80EC-C7D45741839B}" dt="2025-03-03T08:27:53.939" v="5150" actId="20577"/>
          <ac:spMkLst>
            <pc:docMk/>
            <pc:sldMk cId="212945804" sldId="305"/>
            <ac:spMk id="3" creationId="{51CDD16A-4FBD-2657-6F40-51AB92FD1A09}"/>
          </ac:spMkLst>
        </pc:spChg>
        <pc:picChg chg="add mod">
          <ac:chgData name="jarne dirken" userId="5600d8128afc4355" providerId="LiveId" clId="{D82D6D83-E539-4045-80EC-C7D45741839B}" dt="2025-03-03T08:36:28.871" v="5178" actId="1076"/>
          <ac:picMkLst>
            <pc:docMk/>
            <pc:sldMk cId="212945804" sldId="305"/>
            <ac:picMk id="8" creationId="{00699727-25E7-270F-D7A2-E458F796A237}"/>
          </ac:picMkLst>
        </pc:picChg>
        <pc:picChg chg="add mod">
          <ac:chgData name="jarne dirken" userId="5600d8128afc4355" providerId="LiveId" clId="{D82D6D83-E539-4045-80EC-C7D45741839B}" dt="2025-03-03T08:36:28.293" v="5177" actId="1076"/>
          <ac:picMkLst>
            <pc:docMk/>
            <pc:sldMk cId="212945804" sldId="305"/>
            <ac:picMk id="10" creationId="{5AC3D940-34F5-1FB4-DB06-940074DCDD0D}"/>
          </ac:picMkLst>
        </pc:picChg>
        <pc:picChg chg="add mod">
          <ac:chgData name="jarne dirken" userId="5600d8128afc4355" providerId="LiveId" clId="{D82D6D83-E539-4045-80EC-C7D45741839B}" dt="2025-03-03T08:36:27.541" v="5176" actId="1076"/>
          <ac:picMkLst>
            <pc:docMk/>
            <pc:sldMk cId="212945804" sldId="305"/>
            <ac:picMk id="12" creationId="{FFF0A60D-0453-A9B1-4FDA-FE25E0B0716E}"/>
          </ac:picMkLst>
        </pc:picChg>
      </pc:sldChg>
      <pc:sldChg chg="addSp modSp add mod">
        <pc:chgData name="jarne dirken" userId="5600d8128afc4355" providerId="LiveId" clId="{D82D6D83-E539-4045-80EC-C7D45741839B}" dt="2025-03-05T08:29:11.183" v="8245" actId="20577"/>
        <pc:sldMkLst>
          <pc:docMk/>
          <pc:sldMk cId="381822846" sldId="306"/>
        </pc:sldMkLst>
        <pc:spChg chg="mod">
          <ac:chgData name="jarne dirken" userId="5600d8128afc4355" providerId="LiveId" clId="{D82D6D83-E539-4045-80EC-C7D45741839B}" dt="2025-03-03T08:24:56.164" v="5143" actId="20577"/>
          <ac:spMkLst>
            <pc:docMk/>
            <pc:sldMk cId="381822846" sldId="306"/>
            <ac:spMk id="2" creationId="{24BF6FCF-11CA-28D2-E347-EC22D11C151D}"/>
          </ac:spMkLst>
        </pc:spChg>
        <pc:spChg chg="add mod">
          <ac:chgData name="jarne dirken" userId="5600d8128afc4355" providerId="LiveId" clId="{D82D6D83-E539-4045-80EC-C7D45741839B}" dt="2025-03-05T08:29:11.183" v="8245" actId="20577"/>
          <ac:spMkLst>
            <pc:docMk/>
            <pc:sldMk cId="381822846" sldId="306"/>
            <ac:spMk id="6" creationId="{9BA9FEF6-7E19-5CA8-C977-E451B592A92E}"/>
          </ac:spMkLst>
        </pc:spChg>
        <pc:spChg chg="mod">
          <ac:chgData name="jarne dirken" userId="5600d8128afc4355" providerId="LiveId" clId="{D82D6D83-E539-4045-80EC-C7D45741839B}" dt="2025-03-03T08:24:14.124" v="5080" actId="20577"/>
          <ac:spMkLst>
            <pc:docMk/>
            <pc:sldMk cId="381822846" sldId="306"/>
            <ac:spMk id="7" creationId="{C57DF598-D47E-648F-B31B-11EB6E3D64B7}"/>
          </ac:spMkLst>
        </pc:spChg>
        <pc:spChg chg="add">
          <ac:chgData name="jarne dirken" userId="5600d8128afc4355" providerId="LiveId" clId="{D82D6D83-E539-4045-80EC-C7D45741839B}" dt="2025-03-03T15:30:49.259" v="7442"/>
          <ac:spMkLst>
            <pc:docMk/>
            <pc:sldMk cId="381822846" sldId="306"/>
            <ac:spMk id="8" creationId="{3DD1A315-EC35-23A7-7600-54F6F0766F47}"/>
          </ac:spMkLst>
        </pc:spChg>
      </pc:sldChg>
      <pc:sldChg chg="addSp delSp modSp add mod">
        <pc:chgData name="jarne dirken" userId="5600d8128afc4355" providerId="LiveId" clId="{D82D6D83-E539-4045-80EC-C7D45741839B}" dt="2025-03-03T09:53:06.649" v="5640" actId="20577"/>
        <pc:sldMkLst>
          <pc:docMk/>
          <pc:sldMk cId="3501229664" sldId="307"/>
        </pc:sldMkLst>
        <pc:spChg chg="mod">
          <ac:chgData name="jarne dirken" userId="5600d8128afc4355" providerId="LiveId" clId="{D82D6D83-E539-4045-80EC-C7D45741839B}" dt="2025-03-03T09:53:06.649" v="5640" actId="20577"/>
          <ac:spMkLst>
            <pc:docMk/>
            <pc:sldMk cId="3501229664" sldId="307"/>
            <ac:spMk id="2" creationId="{24BF6FCF-11CA-28D2-E347-EC22D11C151D}"/>
          </ac:spMkLst>
        </pc:spChg>
        <pc:picChg chg="add del mod">
          <ac:chgData name="jarne dirken" userId="5600d8128afc4355" providerId="LiveId" clId="{D82D6D83-E539-4045-80EC-C7D45741839B}" dt="2025-03-03T09:07:01.359" v="5583" actId="478"/>
          <ac:picMkLst>
            <pc:docMk/>
            <pc:sldMk cId="3501229664" sldId="307"/>
            <ac:picMk id="8" creationId="{00D6CD35-6E65-030E-2DE6-E059997ED6A2}"/>
          </ac:picMkLst>
        </pc:picChg>
      </pc:sldChg>
      <pc:sldChg chg="addSp delSp modSp new mod delAnim modAnim">
        <pc:chgData name="jarne dirken" userId="5600d8128afc4355" providerId="LiveId" clId="{D82D6D83-E539-4045-80EC-C7D45741839B}" dt="2025-03-03T15:26:10.591" v="7440" actId="1076"/>
        <pc:sldMkLst>
          <pc:docMk/>
          <pc:sldMk cId="3893873164" sldId="308"/>
        </pc:sldMkLst>
        <pc:spChg chg="mod">
          <ac:chgData name="jarne dirken" userId="5600d8128afc4355" providerId="LiveId" clId="{D82D6D83-E539-4045-80EC-C7D45741839B}" dt="2025-03-03T09:54:40.665" v="5657" actId="207"/>
          <ac:spMkLst>
            <pc:docMk/>
            <pc:sldMk cId="3893873164" sldId="308"/>
            <ac:spMk id="2" creationId="{E69BAFBE-13D3-0981-43ED-2BAE387A6AD0}"/>
          </ac:spMkLst>
        </pc:spChg>
        <pc:spChg chg="mod">
          <ac:chgData name="jarne dirken" userId="5600d8128afc4355" providerId="LiveId" clId="{D82D6D83-E539-4045-80EC-C7D45741839B}" dt="2025-03-03T08:36:45.292" v="5196" actId="20577"/>
          <ac:spMkLst>
            <pc:docMk/>
            <pc:sldMk cId="3893873164" sldId="308"/>
            <ac:spMk id="3" creationId="{9D3B4B85-91B8-408D-06B9-7EAD2391B1DB}"/>
          </ac:spMkLst>
        </pc:spChg>
        <pc:picChg chg="add del mod">
          <ac:chgData name="jarne dirken" userId="5600d8128afc4355" providerId="LiveId" clId="{D82D6D83-E539-4045-80EC-C7D45741839B}" dt="2025-03-03T08:55:10.394" v="5388" actId="478"/>
          <ac:picMkLst>
            <pc:docMk/>
            <pc:sldMk cId="3893873164" sldId="308"/>
            <ac:picMk id="8" creationId="{1E19B9B3-3038-CAE0-5A80-888DBA64F66C}"/>
          </ac:picMkLst>
        </pc:picChg>
        <pc:picChg chg="add del mod">
          <ac:chgData name="jarne dirken" userId="5600d8128afc4355" providerId="LiveId" clId="{D82D6D83-E539-4045-80EC-C7D45741839B}" dt="2025-03-03T15:26:08.559" v="7438" actId="478"/>
          <ac:picMkLst>
            <pc:docMk/>
            <pc:sldMk cId="3893873164" sldId="308"/>
            <ac:picMk id="10" creationId="{C628D3AB-4A24-9DC6-F6A8-80E138CE465E}"/>
          </ac:picMkLst>
        </pc:picChg>
        <pc:picChg chg="add mod">
          <ac:chgData name="jarne dirken" userId="5600d8128afc4355" providerId="LiveId" clId="{D82D6D83-E539-4045-80EC-C7D45741839B}" dt="2025-03-03T09:29:19.869" v="5633" actId="1076"/>
          <ac:picMkLst>
            <pc:docMk/>
            <pc:sldMk cId="3893873164" sldId="308"/>
            <ac:picMk id="12" creationId="{22FACAAB-FEFC-113A-41A4-F144F4B3F7F5}"/>
          </ac:picMkLst>
        </pc:picChg>
        <pc:picChg chg="add mod">
          <ac:chgData name="jarne dirken" userId="5600d8128afc4355" providerId="LiveId" clId="{D82D6D83-E539-4045-80EC-C7D45741839B}" dt="2025-03-03T15:26:10.591" v="7440" actId="1076"/>
          <ac:picMkLst>
            <pc:docMk/>
            <pc:sldMk cId="3893873164" sldId="308"/>
            <ac:picMk id="14" creationId="{134269D6-79C4-814B-71E9-EB39C0E4D65D}"/>
          </ac:picMkLst>
        </pc:picChg>
      </pc:sldChg>
      <pc:sldChg chg="modSp add mod ord">
        <pc:chgData name="jarne dirken" userId="5600d8128afc4355" providerId="LiveId" clId="{D82D6D83-E539-4045-80EC-C7D45741839B}" dt="2025-03-03T09:07:06.580" v="5588" actId="20577"/>
        <pc:sldMkLst>
          <pc:docMk/>
          <pc:sldMk cId="2987996127" sldId="309"/>
        </pc:sldMkLst>
        <pc:spChg chg="mod">
          <ac:chgData name="jarne dirken" userId="5600d8128afc4355" providerId="LiveId" clId="{D82D6D83-E539-4045-80EC-C7D45741839B}" dt="2025-03-03T09:07:06.580" v="5588" actId="20577"/>
          <ac:spMkLst>
            <pc:docMk/>
            <pc:sldMk cId="2987996127" sldId="309"/>
            <ac:spMk id="7" creationId="{C57DF598-D47E-648F-B31B-11EB6E3D64B7}"/>
          </ac:spMkLst>
        </pc:spChg>
      </pc:sldChg>
      <pc:sldChg chg="delSp modSp add mod ord">
        <pc:chgData name="jarne dirken" userId="5600d8128afc4355" providerId="LiveId" clId="{D82D6D83-E539-4045-80EC-C7D45741839B}" dt="2025-03-03T09:07:21.124" v="5594"/>
        <pc:sldMkLst>
          <pc:docMk/>
          <pc:sldMk cId="2169907289" sldId="310"/>
        </pc:sldMkLst>
        <pc:spChg chg="del mod">
          <ac:chgData name="jarne dirken" userId="5600d8128afc4355" providerId="LiveId" clId="{D82D6D83-E539-4045-80EC-C7D45741839B}" dt="2025-03-03T09:07:21.124" v="5594"/>
          <ac:spMkLst>
            <pc:docMk/>
            <pc:sldMk cId="2169907289" sldId="310"/>
            <ac:spMk id="6" creationId="{9BA9FEF6-7E19-5CA8-C977-E451B592A92E}"/>
          </ac:spMkLst>
        </pc:spChg>
      </pc:sldChg>
      <pc:sldChg chg="modSp add mod">
        <pc:chgData name="jarne dirken" userId="5600d8128afc4355" providerId="LiveId" clId="{D82D6D83-E539-4045-80EC-C7D45741839B}" dt="2025-03-03T09:07:45.096" v="5599" actId="20577"/>
        <pc:sldMkLst>
          <pc:docMk/>
          <pc:sldMk cId="1999955911" sldId="311"/>
        </pc:sldMkLst>
        <pc:spChg chg="mod">
          <ac:chgData name="jarne dirken" userId="5600d8128afc4355" providerId="LiveId" clId="{D82D6D83-E539-4045-80EC-C7D45741839B}" dt="2025-03-03T09:07:45.096" v="5599" actId="20577"/>
          <ac:spMkLst>
            <pc:docMk/>
            <pc:sldMk cId="1999955911" sldId="311"/>
            <ac:spMk id="7" creationId="{C57DF598-D47E-648F-B31B-11EB6E3D64B7}"/>
          </ac:spMkLst>
        </pc:spChg>
      </pc:sldChg>
      <pc:sldChg chg="modSp add mod ord">
        <pc:chgData name="jarne dirken" userId="5600d8128afc4355" providerId="LiveId" clId="{D82D6D83-E539-4045-80EC-C7D45741839B}" dt="2025-03-03T09:07:59.691" v="5624" actId="20577"/>
        <pc:sldMkLst>
          <pc:docMk/>
          <pc:sldMk cId="80248018" sldId="312"/>
        </pc:sldMkLst>
        <pc:spChg chg="mod">
          <ac:chgData name="jarne dirken" userId="5600d8128afc4355" providerId="LiveId" clId="{D82D6D83-E539-4045-80EC-C7D45741839B}" dt="2025-03-03T09:07:59.691" v="5624" actId="20577"/>
          <ac:spMkLst>
            <pc:docMk/>
            <pc:sldMk cId="80248018" sldId="312"/>
            <ac:spMk id="2" creationId="{24BF6FCF-11CA-28D2-E347-EC22D11C151D}"/>
          </ac:spMkLst>
        </pc:spChg>
        <pc:spChg chg="mod">
          <ac:chgData name="jarne dirken" userId="5600d8128afc4355" providerId="LiveId" clId="{D82D6D83-E539-4045-80EC-C7D45741839B}" dt="2025-03-03T09:07:52.792" v="5604" actId="20577"/>
          <ac:spMkLst>
            <pc:docMk/>
            <pc:sldMk cId="80248018" sldId="312"/>
            <ac:spMk id="7" creationId="{C57DF598-D47E-648F-B31B-11EB6E3D64B7}"/>
          </ac:spMkLst>
        </pc:spChg>
      </pc:sldChg>
      <pc:sldChg chg="addSp modSp new mod">
        <pc:chgData name="jarne dirken" userId="5600d8128afc4355" providerId="LiveId" clId="{D82D6D83-E539-4045-80EC-C7D45741839B}" dt="2025-03-03T09:53:48.217" v="5650" actId="1076"/>
        <pc:sldMkLst>
          <pc:docMk/>
          <pc:sldMk cId="1190296355" sldId="313"/>
        </pc:sldMkLst>
        <pc:picChg chg="add mod">
          <ac:chgData name="jarne dirken" userId="5600d8128afc4355" providerId="LiveId" clId="{D82D6D83-E539-4045-80EC-C7D45741839B}" dt="2025-03-03T09:53:48.217" v="5650" actId="1076"/>
          <ac:picMkLst>
            <pc:docMk/>
            <pc:sldMk cId="1190296355" sldId="313"/>
            <ac:picMk id="8" creationId="{E31A91C9-C281-9070-116A-A70E2F91CBAB}"/>
          </ac:picMkLst>
        </pc:picChg>
      </pc:sldChg>
      <pc:sldChg chg="modSp new del mod">
        <pc:chgData name="jarne dirken" userId="5600d8128afc4355" providerId="LiveId" clId="{D82D6D83-E539-4045-80EC-C7D45741839B}" dt="2025-03-03T09:56:36.788" v="5699" actId="47"/>
        <pc:sldMkLst>
          <pc:docMk/>
          <pc:sldMk cId="1644304767" sldId="314"/>
        </pc:sldMkLst>
        <pc:spChg chg="mod">
          <ac:chgData name="jarne dirken" userId="5600d8128afc4355" providerId="LiveId" clId="{D82D6D83-E539-4045-80EC-C7D45741839B}" dt="2025-03-03T09:56:34.910" v="5698" actId="21"/>
          <ac:spMkLst>
            <pc:docMk/>
            <pc:sldMk cId="1644304767" sldId="314"/>
            <ac:spMk id="3" creationId="{FE76005D-F2DF-F1BA-6D4E-CE40DB391EDC}"/>
          </ac:spMkLst>
        </pc:spChg>
      </pc:sldChg>
      <pc:sldChg chg="addSp delSp modSp new mod delAnim modAnim">
        <pc:chgData name="jarne dirken" userId="5600d8128afc4355" providerId="LiveId" clId="{D82D6D83-E539-4045-80EC-C7D45741839B}" dt="2025-03-03T10:27:25.580" v="5782"/>
        <pc:sldMkLst>
          <pc:docMk/>
          <pc:sldMk cId="1762677898" sldId="315"/>
        </pc:sldMkLst>
        <pc:spChg chg="mod">
          <ac:chgData name="jarne dirken" userId="5600d8128afc4355" providerId="LiveId" clId="{D82D6D83-E539-4045-80EC-C7D45741839B}" dt="2025-03-03T10:02:35.315" v="5736" actId="20577"/>
          <ac:spMkLst>
            <pc:docMk/>
            <pc:sldMk cId="1762677898" sldId="315"/>
            <ac:spMk id="2" creationId="{12A7136A-A268-6782-51FA-0913BA0AD66B}"/>
          </ac:spMkLst>
        </pc:spChg>
        <pc:spChg chg="mod">
          <ac:chgData name="jarne dirken" userId="5600d8128afc4355" providerId="LiveId" clId="{D82D6D83-E539-4045-80EC-C7D45741839B}" dt="2025-03-03T09:56:22.554" v="5695" actId="20577"/>
          <ac:spMkLst>
            <pc:docMk/>
            <pc:sldMk cId="1762677898" sldId="315"/>
            <ac:spMk id="3" creationId="{C1C17078-65AE-5ED4-A2F5-2DFC1DF27A91}"/>
          </ac:spMkLst>
        </pc:spChg>
        <pc:picChg chg="add del mod">
          <ac:chgData name="jarne dirken" userId="5600d8128afc4355" providerId="LiveId" clId="{D82D6D83-E539-4045-80EC-C7D45741839B}" dt="2025-03-03T10:02:27.516" v="5718" actId="478"/>
          <ac:picMkLst>
            <pc:docMk/>
            <pc:sldMk cId="1762677898" sldId="315"/>
            <ac:picMk id="8" creationId="{76765D65-4962-2786-58B7-CD1F6466768D}"/>
          </ac:picMkLst>
        </pc:picChg>
        <pc:picChg chg="add mod">
          <ac:chgData name="jarne dirken" userId="5600d8128afc4355" providerId="LiveId" clId="{D82D6D83-E539-4045-80EC-C7D45741839B}" dt="2025-03-03T10:12:39.597" v="5750" actId="1076"/>
          <ac:picMkLst>
            <pc:docMk/>
            <pc:sldMk cId="1762677898" sldId="315"/>
            <ac:picMk id="10" creationId="{43F09DC2-6CF5-66A2-04F2-3A804C6A3F39}"/>
          </ac:picMkLst>
        </pc:picChg>
        <pc:picChg chg="add del mod">
          <ac:chgData name="jarne dirken" userId="5600d8128afc4355" providerId="LiveId" clId="{D82D6D83-E539-4045-80EC-C7D45741839B}" dt="2025-03-03T10:27:19.062" v="5777" actId="478"/>
          <ac:picMkLst>
            <pc:docMk/>
            <pc:sldMk cId="1762677898" sldId="315"/>
            <ac:picMk id="12" creationId="{05E9B368-3FC5-D13D-DE57-9C020B67BA79}"/>
          </ac:picMkLst>
        </pc:picChg>
        <pc:picChg chg="add mod">
          <ac:chgData name="jarne dirken" userId="5600d8128afc4355" providerId="LiveId" clId="{D82D6D83-E539-4045-80EC-C7D45741839B}" dt="2025-03-03T10:27:23.507" v="5781" actId="1076"/>
          <ac:picMkLst>
            <pc:docMk/>
            <pc:sldMk cId="1762677898" sldId="315"/>
            <ac:picMk id="14" creationId="{0E9F7EF3-C66B-5F3D-DEEF-1DC93C9693AF}"/>
          </ac:picMkLst>
        </pc:picChg>
      </pc:sldChg>
      <pc:sldChg chg="addSp modSp new mod modAnim">
        <pc:chgData name="jarne dirken" userId="5600d8128afc4355" providerId="LiveId" clId="{D82D6D83-E539-4045-80EC-C7D45741839B}" dt="2025-03-03T10:01:34.545" v="5714"/>
        <pc:sldMkLst>
          <pc:docMk/>
          <pc:sldMk cId="2190781389" sldId="316"/>
        </pc:sldMkLst>
        <pc:spChg chg="mod">
          <ac:chgData name="jarne dirken" userId="5600d8128afc4355" providerId="LiveId" clId="{D82D6D83-E539-4045-80EC-C7D45741839B}" dt="2025-03-03T09:56:38.408" v="5700"/>
          <ac:spMkLst>
            <pc:docMk/>
            <pc:sldMk cId="2190781389" sldId="316"/>
            <ac:spMk id="2" creationId="{0084AFDF-1D51-73D9-B8C7-A2C18568F63C}"/>
          </ac:spMkLst>
        </pc:spChg>
        <pc:picChg chg="add mod">
          <ac:chgData name="jarne dirken" userId="5600d8128afc4355" providerId="LiveId" clId="{D82D6D83-E539-4045-80EC-C7D45741839B}" dt="2025-03-03T10:01:05.148" v="5704" actId="14100"/>
          <ac:picMkLst>
            <pc:docMk/>
            <pc:sldMk cId="2190781389" sldId="316"/>
            <ac:picMk id="11" creationId="{3F73D626-AF20-F0E1-9200-FE77146A8F05}"/>
          </ac:picMkLst>
        </pc:picChg>
        <pc:picChg chg="add mod">
          <ac:chgData name="jarne dirken" userId="5600d8128afc4355" providerId="LiveId" clId="{D82D6D83-E539-4045-80EC-C7D45741839B}" dt="2025-03-03T10:01:19.023" v="5708" actId="14100"/>
          <ac:picMkLst>
            <pc:docMk/>
            <pc:sldMk cId="2190781389" sldId="316"/>
            <ac:picMk id="13" creationId="{1CF23983-F8F8-0C3B-290F-2262AF11F786}"/>
          </ac:picMkLst>
        </pc:picChg>
        <pc:picChg chg="add mod">
          <ac:chgData name="jarne dirken" userId="5600d8128afc4355" providerId="LiveId" clId="{D82D6D83-E539-4045-80EC-C7D45741839B}" dt="2025-03-03T10:01:28.559" v="5711" actId="14100"/>
          <ac:picMkLst>
            <pc:docMk/>
            <pc:sldMk cId="2190781389" sldId="316"/>
            <ac:picMk id="15" creationId="{4281700E-48B8-2EF9-D8D3-D2BF1EA37DE2}"/>
          </ac:picMkLst>
        </pc:picChg>
      </pc:sldChg>
      <pc:sldChg chg="addSp modSp new mod modAnim">
        <pc:chgData name="jarne dirken" userId="5600d8128afc4355" providerId="LiveId" clId="{D82D6D83-E539-4045-80EC-C7D45741839B}" dt="2025-03-03T10:23:40.468" v="5776"/>
        <pc:sldMkLst>
          <pc:docMk/>
          <pc:sldMk cId="2525060918" sldId="317"/>
        </pc:sldMkLst>
        <pc:spChg chg="mod">
          <ac:chgData name="jarne dirken" userId="5600d8128afc4355" providerId="LiveId" clId="{D82D6D83-E539-4045-80EC-C7D45741839B}" dt="2025-03-03T10:03:04.542" v="5745" actId="20577"/>
          <ac:spMkLst>
            <pc:docMk/>
            <pc:sldMk cId="2525060918" sldId="317"/>
            <ac:spMk id="3" creationId="{DDCEE920-6FD3-F4B3-A2C9-8C569CCB2AF5}"/>
          </ac:spMkLst>
        </pc:spChg>
        <pc:picChg chg="add mod">
          <ac:chgData name="jarne dirken" userId="5600d8128afc4355" providerId="LiveId" clId="{D82D6D83-E539-4045-80EC-C7D45741839B}" dt="2025-03-03T10:23:32.198" v="5771" actId="1076"/>
          <ac:picMkLst>
            <pc:docMk/>
            <pc:sldMk cId="2525060918" sldId="317"/>
            <ac:picMk id="8" creationId="{E2774F66-AC42-0C94-B9AA-BC7FAEB68460}"/>
          </ac:picMkLst>
        </pc:picChg>
        <pc:picChg chg="add mod">
          <ac:chgData name="jarne dirken" userId="5600d8128afc4355" providerId="LiveId" clId="{D82D6D83-E539-4045-80EC-C7D45741839B}" dt="2025-03-03T10:23:30.442" v="5769" actId="1076"/>
          <ac:picMkLst>
            <pc:docMk/>
            <pc:sldMk cId="2525060918" sldId="317"/>
            <ac:picMk id="10" creationId="{50B14163-BE06-BBF0-084E-B6692952267A}"/>
          </ac:picMkLst>
        </pc:picChg>
        <pc:picChg chg="add mod">
          <ac:chgData name="jarne dirken" userId="5600d8128afc4355" providerId="LiveId" clId="{D82D6D83-E539-4045-80EC-C7D45741839B}" dt="2025-03-03T10:23:30.880" v="5770" actId="1076"/>
          <ac:picMkLst>
            <pc:docMk/>
            <pc:sldMk cId="2525060918" sldId="317"/>
            <ac:picMk id="12" creationId="{EB8BB29E-16CA-BCDD-F5F3-01A86E01CD74}"/>
          </ac:picMkLst>
        </pc:picChg>
        <pc:picChg chg="add mod">
          <ac:chgData name="jarne dirken" userId="5600d8128afc4355" providerId="LiveId" clId="{D82D6D83-E539-4045-80EC-C7D45741839B}" dt="2025-03-03T10:23:33.171" v="5772" actId="1076"/>
          <ac:picMkLst>
            <pc:docMk/>
            <pc:sldMk cId="2525060918" sldId="317"/>
            <ac:picMk id="14" creationId="{AF16A093-1A24-FDE6-3660-80B9E8F426E1}"/>
          </ac:picMkLst>
        </pc:picChg>
      </pc:sldChg>
      <pc:sldChg chg="addSp modSp new mod modAnim">
        <pc:chgData name="jarne dirken" userId="5600d8128afc4355" providerId="LiveId" clId="{D82D6D83-E539-4045-80EC-C7D45741839B}" dt="2025-03-03T10:33:34.147" v="5805"/>
        <pc:sldMkLst>
          <pc:docMk/>
          <pc:sldMk cId="287848903" sldId="318"/>
        </pc:sldMkLst>
        <pc:spChg chg="mod">
          <ac:chgData name="jarne dirken" userId="5600d8128afc4355" providerId="LiveId" clId="{D82D6D83-E539-4045-80EC-C7D45741839B}" dt="2025-03-03T10:31:00.092" v="5802"/>
          <ac:spMkLst>
            <pc:docMk/>
            <pc:sldMk cId="287848903" sldId="318"/>
            <ac:spMk id="2" creationId="{F01DA4EF-5242-EF0F-F094-958F19DE0B2E}"/>
          </ac:spMkLst>
        </pc:spChg>
        <pc:spChg chg="mod">
          <ac:chgData name="jarne dirken" userId="5600d8128afc4355" providerId="LiveId" clId="{D82D6D83-E539-4045-80EC-C7D45741839B}" dt="2025-03-03T10:30:38.841" v="5798"/>
          <ac:spMkLst>
            <pc:docMk/>
            <pc:sldMk cId="287848903" sldId="318"/>
            <ac:spMk id="3" creationId="{F52974BB-97CD-FF42-4C23-2BB05F373710}"/>
          </ac:spMkLst>
        </pc:spChg>
        <pc:picChg chg="add mod">
          <ac:chgData name="jarne dirken" userId="5600d8128afc4355" providerId="LiveId" clId="{D82D6D83-E539-4045-80EC-C7D45741839B}" dt="2025-03-03T10:33:22.311" v="5804" actId="1076"/>
          <ac:picMkLst>
            <pc:docMk/>
            <pc:sldMk cId="287848903" sldId="318"/>
            <ac:picMk id="8" creationId="{AA953922-CA2F-2C89-72C4-F2C5CBB8571D}"/>
          </ac:picMkLst>
        </pc:picChg>
      </pc:sldChg>
      <pc:sldChg chg="addSp modSp new mod modAnim">
        <pc:chgData name="jarne dirken" userId="5600d8128afc4355" providerId="LiveId" clId="{D82D6D83-E539-4045-80EC-C7D45741839B}" dt="2025-03-03T14:07:57.968" v="6964" actId="20577"/>
        <pc:sldMkLst>
          <pc:docMk/>
          <pc:sldMk cId="2881632953" sldId="319"/>
        </pc:sldMkLst>
        <pc:spChg chg="mod">
          <ac:chgData name="jarne dirken" userId="5600d8128afc4355" providerId="LiveId" clId="{D82D6D83-E539-4045-80EC-C7D45741839B}" dt="2025-03-03T10:36:15.365" v="5957" actId="207"/>
          <ac:spMkLst>
            <pc:docMk/>
            <pc:sldMk cId="2881632953" sldId="319"/>
            <ac:spMk id="2" creationId="{ED38CD12-A98F-EA68-D2C8-B916D545A49C}"/>
          </ac:spMkLst>
        </pc:spChg>
        <pc:spChg chg="mod">
          <ac:chgData name="jarne dirken" userId="5600d8128afc4355" providerId="LiveId" clId="{D82D6D83-E539-4045-80EC-C7D45741839B}" dt="2025-03-03T14:07:57.968" v="6964" actId="20577"/>
          <ac:spMkLst>
            <pc:docMk/>
            <pc:sldMk cId="2881632953" sldId="319"/>
            <ac:spMk id="3" creationId="{0333F0A8-C1C7-365F-5337-921D41EDB7AB}"/>
          </ac:spMkLst>
        </pc:spChg>
        <pc:picChg chg="add mod">
          <ac:chgData name="jarne dirken" userId="5600d8128afc4355" providerId="LiveId" clId="{D82D6D83-E539-4045-80EC-C7D45741839B}" dt="2025-03-03T10:34:36.793" v="5851" actId="1076"/>
          <ac:picMkLst>
            <pc:docMk/>
            <pc:sldMk cId="2881632953" sldId="319"/>
            <ac:picMk id="8" creationId="{26D9024B-DE52-4065-49B5-FD0F27B62EE6}"/>
          </ac:picMkLst>
        </pc:picChg>
        <pc:picChg chg="add mod">
          <ac:chgData name="jarne dirken" userId="5600d8128afc4355" providerId="LiveId" clId="{D82D6D83-E539-4045-80EC-C7D45741839B}" dt="2025-03-03T10:40:47.950" v="5965" actId="1076"/>
          <ac:picMkLst>
            <pc:docMk/>
            <pc:sldMk cId="2881632953" sldId="319"/>
            <ac:picMk id="10" creationId="{19DA5CC8-ED90-7A43-60F1-DBDF241B1736}"/>
          </ac:picMkLst>
        </pc:picChg>
        <pc:picChg chg="add mod">
          <ac:chgData name="jarne dirken" userId="5600d8128afc4355" providerId="LiveId" clId="{D82D6D83-E539-4045-80EC-C7D45741839B}" dt="2025-03-03T10:40:45.866" v="5964" actId="1076"/>
          <ac:picMkLst>
            <pc:docMk/>
            <pc:sldMk cId="2881632953" sldId="319"/>
            <ac:picMk id="12" creationId="{7BCA2B8A-15A5-8400-D96B-197B459CEB53}"/>
          </ac:picMkLst>
        </pc:picChg>
      </pc:sldChg>
      <pc:sldChg chg="modSp new mod">
        <pc:chgData name="jarne dirken" userId="5600d8128afc4355" providerId="LiveId" clId="{D82D6D83-E539-4045-80EC-C7D45741839B}" dt="2025-03-03T14:27:26.957" v="7334" actId="20577"/>
        <pc:sldMkLst>
          <pc:docMk/>
          <pc:sldMk cId="2778755380" sldId="320"/>
        </pc:sldMkLst>
        <pc:spChg chg="mod">
          <ac:chgData name="jarne dirken" userId="5600d8128afc4355" providerId="LiveId" clId="{D82D6D83-E539-4045-80EC-C7D45741839B}" dt="2025-03-03T14:27:26.957" v="7334" actId="20577"/>
          <ac:spMkLst>
            <pc:docMk/>
            <pc:sldMk cId="2778755380" sldId="320"/>
            <ac:spMk id="2" creationId="{53E47FF4-5124-9F58-7988-A7ECC45ECA84}"/>
          </ac:spMkLst>
        </pc:spChg>
        <pc:spChg chg="mod">
          <ac:chgData name="jarne dirken" userId="5600d8128afc4355" providerId="LiveId" clId="{D82D6D83-E539-4045-80EC-C7D45741839B}" dt="2025-03-03T11:02:10.753" v="5986" actId="20577"/>
          <ac:spMkLst>
            <pc:docMk/>
            <pc:sldMk cId="2778755380" sldId="320"/>
            <ac:spMk id="3" creationId="{D3D86ACA-7B45-9666-F789-9B470D0DDEDD}"/>
          </ac:spMkLst>
        </pc:spChg>
      </pc:sldChg>
      <pc:sldChg chg="modSp new mod">
        <pc:chgData name="jarne dirken" userId="5600d8128afc4355" providerId="LiveId" clId="{D82D6D83-E539-4045-80EC-C7D45741839B}" dt="2025-03-03T13:13:49.463" v="6397" actId="12"/>
        <pc:sldMkLst>
          <pc:docMk/>
          <pc:sldMk cId="1009526614" sldId="321"/>
        </pc:sldMkLst>
        <pc:spChg chg="mod">
          <ac:chgData name="jarne dirken" userId="5600d8128afc4355" providerId="LiveId" clId="{D82D6D83-E539-4045-80EC-C7D45741839B}" dt="2025-03-03T13:13:49.463" v="6397" actId="12"/>
          <ac:spMkLst>
            <pc:docMk/>
            <pc:sldMk cId="1009526614" sldId="321"/>
            <ac:spMk id="2" creationId="{CDC0593E-705A-C626-22A9-4FA26C33AD80}"/>
          </ac:spMkLst>
        </pc:spChg>
        <pc:spChg chg="mod">
          <ac:chgData name="jarne dirken" userId="5600d8128afc4355" providerId="LiveId" clId="{D82D6D83-E539-4045-80EC-C7D45741839B}" dt="2025-03-03T11:04:36.977" v="6126" actId="20577"/>
          <ac:spMkLst>
            <pc:docMk/>
            <pc:sldMk cId="1009526614" sldId="321"/>
            <ac:spMk id="3" creationId="{D57433ED-8F9B-A847-E681-F4C6FEC233B1}"/>
          </ac:spMkLst>
        </pc:spChg>
      </pc:sldChg>
      <pc:sldChg chg="addSp delSp modSp new mod modAnim">
        <pc:chgData name="jarne dirken" userId="5600d8128afc4355" providerId="LiveId" clId="{D82D6D83-E539-4045-80EC-C7D45741839B}" dt="2025-03-03T14:04:31.226" v="6928"/>
        <pc:sldMkLst>
          <pc:docMk/>
          <pc:sldMk cId="6318910" sldId="322"/>
        </pc:sldMkLst>
        <pc:spChg chg="mod">
          <ac:chgData name="jarne dirken" userId="5600d8128afc4355" providerId="LiveId" clId="{D82D6D83-E539-4045-80EC-C7D45741839B}" dt="2025-03-03T13:51:57.068" v="6906" actId="20577"/>
          <ac:spMkLst>
            <pc:docMk/>
            <pc:sldMk cId="6318910" sldId="322"/>
            <ac:spMk id="2" creationId="{060E360C-1D4A-C1DF-C7E2-A0013BD5172D}"/>
          </ac:spMkLst>
        </pc:spChg>
        <pc:spChg chg="mod">
          <ac:chgData name="jarne dirken" userId="5600d8128afc4355" providerId="LiveId" clId="{D82D6D83-E539-4045-80EC-C7D45741839B}" dt="2025-03-03T13:50:28.301" v="6853" actId="20577"/>
          <ac:spMkLst>
            <pc:docMk/>
            <pc:sldMk cId="6318910" sldId="322"/>
            <ac:spMk id="3" creationId="{D8395AB1-A8D5-8F87-7C8A-009F1033AB11}"/>
          </ac:spMkLst>
        </pc:spChg>
        <pc:picChg chg="add del mod">
          <ac:chgData name="jarne dirken" userId="5600d8128afc4355" providerId="LiveId" clId="{D82D6D83-E539-4045-80EC-C7D45741839B}" dt="2025-03-03T13:52:05.338" v="6907" actId="478"/>
          <ac:picMkLst>
            <pc:docMk/>
            <pc:sldMk cId="6318910" sldId="322"/>
            <ac:picMk id="8" creationId="{877C7806-285B-04DC-D5B0-43008A8BA1AC}"/>
          </ac:picMkLst>
        </pc:picChg>
        <pc:picChg chg="add del mod">
          <ac:chgData name="jarne dirken" userId="5600d8128afc4355" providerId="LiveId" clId="{D82D6D83-E539-4045-80EC-C7D45741839B}" dt="2025-03-03T13:51:31.332" v="6884" actId="478"/>
          <ac:picMkLst>
            <pc:docMk/>
            <pc:sldMk cId="6318910" sldId="322"/>
            <ac:picMk id="10" creationId="{3F4BDCD2-5F71-E38F-7C95-9340F9041087}"/>
          </ac:picMkLst>
        </pc:picChg>
        <pc:picChg chg="add del mod">
          <ac:chgData name="jarne dirken" userId="5600d8128afc4355" providerId="LiveId" clId="{D82D6D83-E539-4045-80EC-C7D45741839B}" dt="2025-03-03T13:52:11.366" v="6911" actId="478"/>
          <ac:picMkLst>
            <pc:docMk/>
            <pc:sldMk cId="6318910" sldId="322"/>
            <ac:picMk id="12" creationId="{E890842D-9FD8-ECFC-121E-5D6327250A71}"/>
          </ac:picMkLst>
        </pc:picChg>
        <pc:picChg chg="add mod">
          <ac:chgData name="jarne dirken" userId="5600d8128afc4355" providerId="LiveId" clId="{D82D6D83-E539-4045-80EC-C7D45741839B}" dt="2025-03-03T14:04:16.017" v="6920" actId="1076"/>
          <ac:picMkLst>
            <pc:docMk/>
            <pc:sldMk cId="6318910" sldId="322"/>
            <ac:picMk id="14" creationId="{38729454-5DA1-4FD1-FC13-388C3774DBEA}"/>
          </ac:picMkLst>
        </pc:picChg>
        <pc:picChg chg="add mod">
          <ac:chgData name="jarne dirken" userId="5600d8128afc4355" providerId="LiveId" clId="{D82D6D83-E539-4045-80EC-C7D45741839B}" dt="2025-03-03T14:04:17.552" v="6921" actId="1076"/>
          <ac:picMkLst>
            <pc:docMk/>
            <pc:sldMk cId="6318910" sldId="322"/>
            <ac:picMk id="16" creationId="{B0CF88CA-8CD7-F26A-C7D6-528C429345E7}"/>
          </ac:picMkLst>
        </pc:picChg>
        <pc:picChg chg="add mod">
          <ac:chgData name="jarne dirken" userId="5600d8128afc4355" providerId="LiveId" clId="{D82D6D83-E539-4045-80EC-C7D45741839B}" dt="2025-03-03T14:03:56.671" v="6915" actId="1076"/>
          <ac:picMkLst>
            <pc:docMk/>
            <pc:sldMk cId="6318910" sldId="322"/>
            <ac:picMk id="18" creationId="{52E5ECBE-EC63-D68F-98CF-CE58E31ABA50}"/>
          </ac:picMkLst>
        </pc:picChg>
        <pc:picChg chg="add mod">
          <ac:chgData name="jarne dirken" userId="5600d8128afc4355" providerId="LiveId" clId="{D82D6D83-E539-4045-80EC-C7D45741839B}" dt="2025-03-03T14:04:18.859" v="6922" actId="1076"/>
          <ac:picMkLst>
            <pc:docMk/>
            <pc:sldMk cId="6318910" sldId="322"/>
            <ac:picMk id="20" creationId="{FB212083-7934-4F41-D601-6E1B78B242CE}"/>
          </ac:picMkLst>
        </pc:picChg>
        <pc:picChg chg="add mod">
          <ac:chgData name="jarne dirken" userId="5600d8128afc4355" providerId="LiveId" clId="{D82D6D83-E539-4045-80EC-C7D45741839B}" dt="2025-03-03T14:04:20.529" v="6923" actId="1076"/>
          <ac:picMkLst>
            <pc:docMk/>
            <pc:sldMk cId="6318910" sldId="322"/>
            <ac:picMk id="22" creationId="{DD8F0F8F-EF75-DE34-8F72-3A40545372F5}"/>
          </ac:picMkLst>
        </pc:picChg>
      </pc:sldChg>
      <pc:sldChg chg="addSp delSp modSp new mod delAnim modAnim">
        <pc:chgData name="jarne dirken" userId="5600d8128afc4355" providerId="LiveId" clId="{D82D6D83-E539-4045-80EC-C7D45741839B}" dt="2025-03-04T17:45:46.094" v="7696" actId="1076"/>
        <pc:sldMkLst>
          <pc:docMk/>
          <pc:sldMk cId="2262687813" sldId="323"/>
        </pc:sldMkLst>
        <pc:spChg chg="mod">
          <ac:chgData name="jarne dirken" userId="5600d8128afc4355" providerId="LiveId" clId="{D82D6D83-E539-4045-80EC-C7D45741839B}" dt="2025-03-03T13:19:52.672" v="6538" actId="313"/>
          <ac:spMkLst>
            <pc:docMk/>
            <pc:sldMk cId="2262687813" sldId="323"/>
            <ac:spMk id="2" creationId="{7F628DE2-1F24-64C7-B698-27B60DF536B3}"/>
          </ac:spMkLst>
        </pc:spChg>
        <pc:spChg chg="mod">
          <ac:chgData name="jarne dirken" userId="5600d8128afc4355" providerId="LiveId" clId="{D82D6D83-E539-4045-80EC-C7D45741839B}" dt="2025-03-03T13:19:24.256" v="6472" actId="20577"/>
          <ac:spMkLst>
            <pc:docMk/>
            <pc:sldMk cId="2262687813" sldId="323"/>
            <ac:spMk id="3" creationId="{CCB7A8FE-213F-5D92-1D67-23A93F38D936}"/>
          </ac:spMkLst>
        </pc:spChg>
        <pc:picChg chg="add mod">
          <ac:chgData name="jarne dirken" userId="5600d8128afc4355" providerId="LiveId" clId="{D82D6D83-E539-4045-80EC-C7D45741839B}" dt="2025-03-03T13:16:53.394" v="6411" actId="1076"/>
          <ac:picMkLst>
            <pc:docMk/>
            <pc:sldMk cId="2262687813" sldId="323"/>
            <ac:picMk id="8" creationId="{977B2581-8BE9-FE57-080F-5EB53A864E90}"/>
          </ac:picMkLst>
        </pc:picChg>
        <pc:picChg chg="add mod">
          <ac:chgData name="jarne dirken" userId="5600d8128afc4355" providerId="LiveId" clId="{D82D6D83-E539-4045-80EC-C7D45741839B}" dt="2025-03-04T17:45:46.094" v="7696" actId="1076"/>
          <ac:picMkLst>
            <pc:docMk/>
            <pc:sldMk cId="2262687813" sldId="323"/>
            <ac:picMk id="9" creationId="{EDDA1DA6-5949-3453-2596-EB5179B8AC72}"/>
          </ac:picMkLst>
        </pc:picChg>
        <pc:picChg chg="add del mod">
          <ac:chgData name="jarne dirken" userId="5600d8128afc4355" providerId="LiveId" clId="{D82D6D83-E539-4045-80EC-C7D45741839B}" dt="2025-03-03T13:18:46.923" v="6450" actId="478"/>
          <ac:picMkLst>
            <pc:docMk/>
            <pc:sldMk cId="2262687813" sldId="323"/>
            <ac:picMk id="10" creationId="{8F547006-63F8-EE26-FB95-91CADEF1CD68}"/>
          </ac:picMkLst>
        </pc:picChg>
        <pc:picChg chg="add mod">
          <ac:chgData name="jarne dirken" userId="5600d8128afc4355" providerId="LiveId" clId="{D82D6D83-E539-4045-80EC-C7D45741839B}" dt="2025-03-03T13:17:41.826" v="6449" actId="1076"/>
          <ac:picMkLst>
            <pc:docMk/>
            <pc:sldMk cId="2262687813" sldId="323"/>
            <ac:picMk id="12" creationId="{48728423-A289-EDFB-6DC1-A60AC5EF9EC1}"/>
          </ac:picMkLst>
        </pc:picChg>
        <pc:picChg chg="add mod">
          <ac:chgData name="jarne dirken" userId="5600d8128afc4355" providerId="LiveId" clId="{D82D6D83-E539-4045-80EC-C7D45741839B}" dt="2025-03-03T13:18:48.585" v="6452" actId="1076"/>
          <ac:picMkLst>
            <pc:docMk/>
            <pc:sldMk cId="2262687813" sldId="323"/>
            <ac:picMk id="14" creationId="{E7E53C7A-71B3-5C0E-4A63-E0F217BF6304}"/>
          </ac:picMkLst>
        </pc:picChg>
        <pc:picChg chg="add del mod">
          <ac:chgData name="jarne dirken" userId="5600d8128afc4355" providerId="LiveId" clId="{D82D6D83-E539-4045-80EC-C7D45741839B}" dt="2025-03-03T13:19:00.658" v="6456" actId="21"/>
          <ac:picMkLst>
            <pc:docMk/>
            <pc:sldMk cId="2262687813" sldId="323"/>
            <ac:picMk id="16" creationId="{E3F46872-D4CA-0A4D-3D40-02939ED33EE6}"/>
          </ac:picMkLst>
        </pc:picChg>
        <pc:picChg chg="add del mod">
          <ac:chgData name="jarne dirken" userId="5600d8128afc4355" providerId="LiveId" clId="{D82D6D83-E539-4045-80EC-C7D45741839B}" dt="2025-03-04T17:45:44.643" v="7694" actId="478"/>
          <ac:picMkLst>
            <pc:docMk/>
            <pc:sldMk cId="2262687813" sldId="323"/>
            <ac:picMk id="18" creationId="{2FBF8490-24B5-E457-82B1-395E0B559B48}"/>
          </ac:picMkLst>
        </pc:picChg>
      </pc:sldChg>
      <pc:sldChg chg="addSp delSp modSp new mod delAnim modAnim">
        <pc:chgData name="jarne dirken" userId="5600d8128afc4355" providerId="LiveId" clId="{D82D6D83-E539-4045-80EC-C7D45741839B}" dt="2025-03-03T13:50:12.170" v="6815"/>
        <pc:sldMkLst>
          <pc:docMk/>
          <pc:sldMk cId="3199211970" sldId="324"/>
        </pc:sldMkLst>
        <pc:spChg chg="mod">
          <ac:chgData name="jarne dirken" userId="5600d8128afc4355" providerId="LiveId" clId="{D82D6D83-E539-4045-80EC-C7D45741839B}" dt="2025-03-03T13:20:10.782" v="6562" actId="20577"/>
          <ac:spMkLst>
            <pc:docMk/>
            <pc:sldMk cId="3199211970" sldId="324"/>
            <ac:spMk id="2" creationId="{69D7205D-1032-9B14-3827-4A5587882D20}"/>
          </ac:spMkLst>
        </pc:spChg>
        <pc:spChg chg="mod">
          <ac:chgData name="jarne dirken" userId="5600d8128afc4355" providerId="LiveId" clId="{D82D6D83-E539-4045-80EC-C7D45741839B}" dt="2025-03-03T13:19:34.286" v="6506" actId="20577"/>
          <ac:spMkLst>
            <pc:docMk/>
            <pc:sldMk cId="3199211970" sldId="324"/>
            <ac:spMk id="3" creationId="{19F9F58C-7785-62B6-DE0A-14EA4D17AA4E}"/>
          </ac:spMkLst>
        </pc:spChg>
        <pc:picChg chg="add del mod">
          <ac:chgData name="jarne dirken" userId="5600d8128afc4355" providerId="LiveId" clId="{D82D6D83-E539-4045-80EC-C7D45741839B}" dt="2025-03-03T13:49:58.519" v="6810" actId="478"/>
          <ac:picMkLst>
            <pc:docMk/>
            <pc:sldMk cId="3199211970" sldId="324"/>
            <ac:picMk id="8" creationId="{4B37B6C8-FB91-EC91-1D39-798848795687}"/>
          </ac:picMkLst>
        </pc:picChg>
        <pc:picChg chg="add mod">
          <ac:chgData name="jarne dirken" userId="5600d8128afc4355" providerId="LiveId" clId="{D82D6D83-E539-4045-80EC-C7D45741839B}" dt="2025-03-03T13:21:27.390" v="6566" actId="1076"/>
          <ac:picMkLst>
            <pc:docMk/>
            <pc:sldMk cId="3199211970" sldId="324"/>
            <ac:picMk id="10" creationId="{9D1813BF-BE2C-9FDB-9F63-3C3D8DCEC94F}"/>
          </ac:picMkLst>
        </pc:picChg>
        <pc:picChg chg="add mod">
          <ac:chgData name="jarne dirken" userId="5600d8128afc4355" providerId="LiveId" clId="{D82D6D83-E539-4045-80EC-C7D45741839B}" dt="2025-03-03T13:22:21.606" v="6568" actId="1076"/>
          <ac:picMkLst>
            <pc:docMk/>
            <pc:sldMk cId="3199211970" sldId="324"/>
            <ac:picMk id="12" creationId="{6BA5AB86-492C-AC3D-D5BD-1994A1FEBD99}"/>
          </ac:picMkLst>
        </pc:picChg>
        <pc:picChg chg="add mod">
          <ac:chgData name="jarne dirken" userId="5600d8128afc4355" providerId="LiveId" clId="{D82D6D83-E539-4045-80EC-C7D45741839B}" dt="2025-03-03T13:50:00.612" v="6812" actId="1076"/>
          <ac:picMkLst>
            <pc:docMk/>
            <pc:sldMk cId="3199211970" sldId="324"/>
            <ac:picMk id="14" creationId="{A253904E-BDC6-3AF8-C9CE-FDB05704F072}"/>
          </ac:picMkLst>
        </pc:picChg>
      </pc:sldChg>
      <pc:sldChg chg="addSp modSp new mod modAnim">
        <pc:chgData name="jarne dirken" userId="5600d8128afc4355" providerId="LiveId" clId="{D82D6D83-E539-4045-80EC-C7D45741839B}" dt="2025-03-03T13:48:02.835" v="6809"/>
        <pc:sldMkLst>
          <pc:docMk/>
          <pc:sldMk cId="1547562831" sldId="325"/>
        </pc:sldMkLst>
        <pc:spChg chg="mod">
          <ac:chgData name="jarne dirken" userId="5600d8128afc4355" providerId="LiveId" clId="{D82D6D83-E539-4045-80EC-C7D45741839B}" dt="2025-03-03T13:47:54.226" v="6805" actId="21"/>
          <ac:spMkLst>
            <pc:docMk/>
            <pc:sldMk cId="1547562831" sldId="325"/>
            <ac:spMk id="2" creationId="{394ABA11-785F-956B-41E4-13E6F7B1E984}"/>
          </ac:spMkLst>
        </pc:spChg>
        <pc:spChg chg="mod">
          <ac:chgData name="jarne dirken" userId="5600d8128afc4355" providerId="LiveId" clId="{D82D6D83-E539-4045-80EC-C7D45741839B}" dt="2025-03-03T13:45:26.800" v="6797" actId="20577"/>
          <ac:spMkLst>
            <pc:docMk/>
            <pc:sldMk cId="1547562831" sldId="325"/>
            <ac:spMk id="3" creationId="{ADCCA042-23C7-36A7-314F-FF80DBEC3CE8}"/>
          </ac:spMkLst>
        </pc:spChg>
        <pc:spChg chg="mod">
          <ac:chgData name="jarne dirken" userId="5600d8128afc4355" providerId="LiveId" clId="{D82D6D83-E539-4045-80EC-C7D45741839B}" dt="2025-03-03T13:37:16.514" v="6723"/>
          <ac:spMkLst>
            <pc:docMk/>
            <pc:sldMk cId="1547562831" sldId="325"/>
            <ac:spMk id="5" creationId="{AD454640-479E-B944-4BF7-2ACEBEAE5DF8}"/>
          </ac:spMkLst>
        </pc:spChg>
        <pc:spChg chg="mod">
          <ac:chgData name="jarne dirken" userId="5600d8128afc4355" providerId="LiveId" clId="{D82D6D83-E539-4045-80EC-C7D45741839B}" dt="2025-03-03T13:37:37.846" v="6763" actId="20577"/>
          <ac:spMkLst>
            <pc:docMk/>
            <pc:sldMk cId="1547562831" sldId="325"/>
            <ac:spMk id="6" creationId="{28AE6652-5410-1F1E-FF44-861928247E79}"/>
          </ac:spMkLst>
        </pc:spChg>
        <pc:spChg chg="mod">
          <ac:chgData name="jarne dirken" userId="5600d8128afc4355" providerId="LiveId" clId="{D82D6D83-E539-4045-80EC-C7D45741839B}" dt="2025-03-03T13:46:11.786" v="6802" actId="20577"/>
          <ac:spMkLst>
            <pc:docMk/>
            <pc:sldMk cId="1547562831" sldId="325"/>
            <ac:spMk id="7" creationId="{FBD05B62-9DD4-604E-15BE-7E74C7531CB9}"/>
          </ac:spMkLst>
        </pc:spChg>
        <pc:spChg chg="add">
          <ac:chgData name="jarne dirken" userId="5600d8128afc4355" providerId="LiveId" clId="{D82D6D83-E539-4045-80EC-C7D45741839B}" dt="2025-03-03T13:45:18.755" v="6794"/>
          <ac:spMkLst>
            <pc:docMk/>
            <pc:sldMk cId="1547562831" sldId="325"/>
            <ac:spMk id="11" creationId="{90D4FD3A-D3E8-720E-13D5-FCD703E63F24}"/>
          </ac:spMkLst>
        </pc:spChg>
        <pc:spChg chg="add mod">
          <ac:chgData name="jarne dirken" userId="5600d8128afc4355" providerId="LiveId" clId="{D82D6D83-E539-4045-80EC-C7D45741839B}" dt="2025-03-03T13:48:01.400" v="6808" actId="1076"/>
          <ac:spMkLst>
            <pc:docMk/>
            <pc:sldMk cId="1547562831" sldId="325"/>
            <ac:spMk id="12" creationId="{9F7F0A0C-35AE-3D61-B8CE-3489A0EF701C}"/>
          </ac:spMkLst>
        </pc:spChg>
      </pc:sldChg>
      <pc:sldChg chg="addSp modSp new mod modAnim">
        <pc:chgData name="jarne dirken" userId="5600d8128afc4355" providerId="LiveId" clId="{D82D6D83-E539-4045-80EC-C7D45741839B}" dt="2025-03-03T14:12:46.541" v="7123" actId="1076"/>
        <pc:sldMkLst>
          <pc:docMk/>
          <pc:sldMk cId="3708110308" sldId="326"/>
        </pc:sldMkLst>
        <pc:spChg chg="mod">
          <ac:chgData name="jarne dirken" userId="5600d8128afc4355" providerId="LiveId" clId="{D82D6D83-E539-4045-80EC-C7D45741839B}" dt="2025-03-03T14:12:43.065" v="7122" actId="20577"/>
          <ac:spMkLst>
            <pc:docMk/>
            <pc:sldMk cId="3708110308" sldId="326"/>
            <ac:spMk id="2" creationId="{D7F259CF-0C34-282A-92A5-93F70E027A9E}"/>
          </ac:spMkLst>
        </pc:spChg>
        <pc:spChg chg="mod">
          <ac:chgData name="jarne dirken" userId="5600d8128afc4355" providerId="LiveId" clId="{D82D6D83-E539-4045-80EC-C7D45741839B}" dt="2025-03-03T14:07:54.022" v="6963" actId="20577"/>
          <ac:spMkLst>
            <pc:docMk/>
            <pc:sldMk cId="3708110308" sldId="326"/>
            <ac:spMk id="3" creationId="{0A2E3C93-1BBA-7097-814E-71F2CFBBF14A}"/>
          </ac:spMkLst>
        </pc:spChg>
        <pc:spChg chg="add mod">
          <ac:chgData name="jarne dirken" userId="5600d8128afc4355" providerId="LiveId" clId="{D82D6D83-E539-4045-80EC-C7D45741839B}" dt="2025-03-03T14:12:46.541" v="7123" actId="1076"/>
          <ac:spMkLst>
            <pc:docMk/>
            <pc:sldMk cId="3708110308" sldId="326"/>
            <ac:spMk id="11" creationId="{418752AF-28F4-685C-7671-357C960F7697}"/>
          </ac:spMkLst>
        </pc:spChg>
        <pc:spChg chg="add mod">
          <ac:chgData name="jarne dirken" userId="5600d8128afc4355" providerId="LiveId" clId="{D82D6D83-E539-4045-80EC-C7D45741839B}" dt="2025-03-03T14:12:37.943" v="7119" actId="14100"/>
          <ac:spMkLst>
            <pc:docMk/>
            <pc:sldMk cId="3708110308" sldId="326"/>
            <ac:spMk id="12" creationId="{96C55A9E-41BD-A4CE-F87D-44EB45E07371}"/>
          </ac:spMkLst>
        </pc:spChg>
        <pc:picChg chg="add mod">
          <ac:chgData name="jarne dirken" userId="5600d8128afc4355" providerId="LiveId" clId="{D82D6D83-E539-4045-80EC-C7D45741839B}" dt="2025-03-03T14:08:34.875" v="6966" actId="1076"/>
          <ac:picMkLst>
            <pc:docMk/>
            <pc:sldMk cId="3708110308" sldId="326"/>
            <ac:picMk id="8" creationId="{1BE8FA18-883F-EE7D-134A-EA44F30460B0}"/>
          </ac:picMkLst>
        </pc:picChg>
        <pc:picChg chg="add mod">
          <ac:chgData name="jarne dirken" userId="5600d8128afc4355" providerId="LiveId" clId="{D82D6D83-E539-4045-80EC-C7D45741839B}" dt="2025-03-03T14:12:36.264" v="7118" actId="1076"/>
          <ac:picMkLst>
            <pc:docMk/>
            <pc:sldMk cId="3708110308" sldId="326"/>
            <ac:picMk id="10" creationId="{216EE0DF-F8AA-81BC-1B97-40629ECC6F60}"/>
          </ac:picMkLst>
        </pc:picChg>
      </pc:sldChg>
      <pc:sldChg chg="addSp delSp modSp new mod modAnim">
        <pc:chgData name="jarne dirken" userId="5600d8128afc4355" providerId="LiveId" clId="{D82D6D83-E539-4045-80EC-C7D45741839B}" dt="2025-03-03T14:25:21.853" v="7190"/>
        <pc:sldMkLst>
          <pc:docMk/>
          <pc:sldMk cId="464277920" sldId="327"/>
        </pc:sldMkLst>
        <pc:spChg chg="mod">
          <ac:chgData name="jarne dirken" userId="5600d8128afc4355" providerId="LiveId" clId="{D82D6D83-E539-4045-80EC-C7D45741839B}" dt="2025-03-03T14:25:07.061" v="7185" actId="20577"/>
          <ac:spMkLst>
            <pc:docMk/>
            <pc:sldMk cId="464277920" sldId="327"/>
            <ac:spMk id="2" creationId="{1C4F8843-0A78-3634-F327-98095EFA86FC}"/>
          </ac:spMkLst>
        </pc:spChg>
        <pc:spChg chg="mod">
          <ac:chgData name="jarne dirken" userId="5600d8128afc4355" providerId="LiveId" clId="{D82D6D83-E539-4045-80EC-C7D45741839B}" dt="2025-03-03T14:24:56.131" v="7169" actId="20577"/>
          <ac:spMkLst>
            <pc:docMk/>
            <pc:sldMk cId="464277920" sldId="327"/>
            <ac:spMk id="3" creationId="{908EC5CD-CC8C-ED49-E136-A001818D55CB}"/>
          </ac:spMkLst>
        </pc:spChg>
        <pc:picChg chg="add del mod">
          <ac:chgData name="jarne dirken" userId="5600d8128afc4355" providerId="LiveId" clId="{D82D6D83-E539-4045-80EC-C7D45741839B}" dt="2025-03-03T14:19:45.462" v="7150" actId="478"/>
          <ac:picMkLst>
            <pc:docMk/>
            <pc:sldMk cId="464277920" sldId="327"/>
            <ac:picMk id="8" creationId="{E6CBC83F-780D-EFE2-6F0B-419E4CFD1619}"/>
          </ac:picMkLst>
        </pc:picChg>
        <pc:picChg chg="add del mod">
          <ac:chgData name="jarne dirken" userId="5600d8128afc4355" providerId="LiveId" clId="{D82D6D83-E539-4045-80EC-C7D45741839B}" dt="2025-03-03T14:24:57.832" v="7170" actId="478"/>
          <ac:picMkLst>
            <pc:docMk/>
            <pc:sldMk cId="464277920" sldId="327"/>
            <ac:picMk id="10" creationId="{821A999A-A643-2205-7DBA-49E81F7E5FA4}"/>
          </ac:picMkLst>
        </pc:picChg>
        <pc:picChg chg="add del mod">
          <ac:chgData name="jarne dirken" userId="5600d8128afc4355" providerId="LiveId" clId="{D82D6D83-E539-4045-80EC-C7D45741839B}" dt="2025-03-03T14:25:14.395" v="7187" actId="478"/>
          <ac:picMkLst>
            <pc:docMk/>
            <pc:sldMk cId="464277920" sldId="327"/>
            <ac:picMk id="12" creationId="{B80173A0-951B-1A8C-E59D-2A9A0EEB9605}"/>
          </ac:picMkLst>
        </pc:picChg>
        <pc:picChg chg="add mod">
          <ac:chgData name="jarne dirken" userId="5600d8128afc4355" providerId="LiveId" clId="{D82D6D83-E539-4045-80EC-C7D45741839B}" dt="2025-03-03T14:25:20.255" v="7189" actId="1076"/>
          <ac:picMkLst>
            <pc:docMk/>
            <pc:sldMk cId="464277920" sldId="327"/>
            <ac:picMk id="14" creationId="{A9CCB3A0-0E57-2F60-A53F-6D10BA582800}"/>
          </ac:picMkLst>
        </pc:picChg>
      </pc:sldChg>
      <pc:sldChg chg="addSp delSp modSp new mod">
        <pc:chgData name="jarne dirken" userId="5600d8128afc4355" providerId="LiveId" clId="{D82D6D83-E539-4045-80EC-C7D45741839B}" dt="2025-03-03T15:09:09.151" v="7437" actId="1076"/>
        <pc:sldMkLst>
          <pc:docMk/>
          <pc:sldMk cId="583889147" sldId="328"/>
        </pc:sldMkLst>
        <pc:spChg chg="add del mod">
          <ac:chgData name="jarne dirken" userId="5600d8128afc4355" providerId="LiveId" clId="{D82D6D83-E539-4045-80EC-C7D45741839B}" dt="2025-03-03T14:56:43.227" v="7433" actId="20577"/>
          <ac:spMkLst>
            <pc:docMk/>
            <pc:sldMk cId="583889147" sldId="328"/>
            <ac:spMk id="2" creationId="{F25F84AE-C1BE-AD59-2EB5-B126D884C8BE}"/>
          </ac:spMkLst>
        </pc:spChg>
        <pc:spChg chg="mod">
          <ac:chgData name="jarne dirken" userId="5600d8128afc4355" providerId="LiveId" clId="{D82D6D83-E539-4045-80EC-C7D45741839B}" dt="2025-03-03T14:48:45.665" v="7400" actId="20577"/>
          <ac:spMkLst>
            <pc:docMk/>
            <pc:sldMk cId="583889147" sldId="328"/>
            <ac:spMk id="3" creationId="{A6FF0BB8-98E4-6FD2-7B80-213F7B9B02E5}"/>
          </ac:spMkLst>
        </pc:spChg>
        <pc:spChg chg="add mod">
          <ac:chgData name="jarne dirken" userId="5600d8128afc4355" providerId="LiveId" clId="{D82D6D83-E539-4045-80EC-C7D45741839B}" dt="2025-03-03T14:55:47.312" v="7414"/>
          <ac:spMkLst>
            <pc:docMk/>
            <pc:sldMk cId="583889147" sldId="328"/>
            <ac:spMk id="13" creationId="{3E9AA287-08A8-BE87-7642-375AA5135A4A}"/>
          </ac:spMkLst>
        </pc:spChg>
        <pc:picChg chg="add mod">
          <ac:chgData name="jarne dirken" userId="5600d8128afc4355" providerId="LiveId" clId="{D82D6D83-E539-4045-80EC-C7D45741839B}" dt="2025-03-03T14:52:47.452" v="7410" actId="1076"/>
          <ac:picMkLst>
            <pc:docMk/>
            <pc:sldMk cId="583889147" sldId="328"/>
            <ac:picMk id="8" creationId="{A37F33E4-744D-CEE1-515E-0E45685AEA20}"/>
          </ac:picMkLst>
        </pc:picChg>
        <pc:picChg chg="add mod">
          <ac:chgData name="jarne dirken" userId="5600d8128afc4355" providerId="LiveId" clId="{D82D6D83-E539-4045-80EC-C7D45741839B}" dt="2025-03-03T14:52:49.452" v="7411" actId="1076"/>
          <ac:picMkLst>
            <pc:docMk/>
            <pc:sldMk cId="583889147" sldId="328"/>
            <ac:picMk id="10" creationId="{701064F9-CB64-B730-5208-CB65B6AC9101}"/>
          </ac:picMkLst>
        </pc:picChg>
        <pc:picChg chg="add mod">
          <ac:chgData name="jarne dirken" userId="5600d8128afc4355" providerId="LiveId" clId="{D82D6D83-E539-4045-80EC-C7D45741839B}" dt="2025-03-03T14:52:50.545" v="7412" actId="1076"/>
          <ac:picMkLst>
            <pc:docMk/>
            <pc:sldMk cId="583889147" sldId="328"/>
            <ac:picMk id="12" creationId="{EAE4B463-080D-CD83-71DE-4F39781B49C0}"/>
          </ac:picMkLst>
        </pc:picChg>
        <pc:picChg chg="add mod">
          <ac:chgData name="jarne dirken" userId="5600d8128afc4355" providerId="LiveId" clId="{D82D6D83-E539-4045-80EC-C7D45741839B}" dt="2025-03-03T15:09:09.151" v="7437" actId="1076"/>
          <ac:picMkLst>
            <pc:docMk/>
            <pc:sldMk cId="583889147" sldId="328"/>
            <ac:picMk id="15" creationId="{EDB0484C-CD51-49A3-FBC5-7608124F8C37}"/>
          </ac:picMkLst>
        </pc:picChg>
      </pc:sldChg>
      <pc:sldChg chg="addSp delSp modSp new mod">
        <pc:chgData name="jarne dirken" userId="5600d8128afc4355" providerId="LiveId" clId="{D82D6D83-E539-4045-80EC-C7D45741839B}" dt="2025-03-03T15:44:44.434" v="7457" actId="1076"/>
        <pc:sldMkLst>
          <pc:docMk/>
          <pc:sldMk cId="109949944" sldId="329"/>
        </pc:sldMkLst>
        <pc:picChg chg="add del mod">
          <ac:chgData name="jarne dirken" userId="5600d8128afc4355" providerId="LiveId" clId="{D82D6D83-E539-4045-80EC-C7D45741839B}" dt="2025-03-03T15:38:38.345" v="7454" actId="478"/>
          <ac:picMkLst>
            <pc:docMk/>
            <pc:sldMk cId="109949944" sldId="329"/>
            <ac:picMk id="8" creationId="{C6544080-68BD-1B76-7508-4ADB1A505466}"/>
          </ac:picMkLst>
        </pc:picChg>
        <pc:picChg chg="add mod">
          <ac:chgData name="jarne dirken" userId="5600d8128afc4355" providerId="LiveId" clId="{D82D6D83-E539-4045-80EC-C7D45741839B}" dt="2025-03-03T15:44:44.434" v="7457" actId="1076"/>
          <ac:picMkLst>
            <pc:docMk/>
            <pc:sldMk cId="109949944" sldId="329"/>
            <ac:picMk id="10" creationId="{6DC3EAC0-FB22-7E2D-F904-1C5F31F68075}"/>
          </ac:picMkLst>
        </pc:picChg>
      </pc:sldChg>
      <pc:sldChg chg="addSp modSp new mod">
        <pc:chgData name="jarne dirken" userId="5600d8128afc4355" providerId="LiveId" clId="{D82D6D83-E539-4045-80EC-C7D45741839B}" dt="2025-03-04T18:21:55.981" v="7961" actId="1076"/>
        <pc:sldMkLst>
          <pc:docMk/>
          <pc:sldMk cId="1767654815" sldId="330"/>
        </pc:sldMkLst>
        <pc:spChg chg="mod">
          <ac:chgData name="jarne dirken" userId="5600d8128afc4355" providerId="LiveId" clId="{D82D6D83-E539-4045-80EC-C7D45741839B}" dt="2025-03-04T18:21:52.822" v="7959" actId="20577"/>
          <ac:spMkLst>
            <pc:docMk/>
            <pc:sldMk cId="1767654815" sldId="330"/>
            <ac:spMk id="2" creationId="{875584F2-082E-8F5D-424D-46EBDE02EA52}"/>
          </ac:spMkLst>
        </pc:spChg>
        <pc:spChg chg="mod">
          <ac:chgData name="jarne dirken" userId="5600d8128afc4355" providerId="LiveId" clId="{D82D6D83-E539-4045-80EC-C7D45741839B}" dt="2025-03-04T17:26:23.407" v="7467" actId="20577"/>
          <ac:spMkLst>
            <pc:docMk/>
            <pc:sldMk cId="1767654815" sldId="330"/>
            <ac:spMk id="3" creationId="{7A5523DA-A121-6BCE-4B75-278946D3C331}"/>
          </ac:spMkLst>
        </pc:spChg>
        <pc:picChg chg="add mod">
          <ac:chgData name="jarne dirken" userId="5600d8128afc4355" providerId="LiveId" clId="{D82D6D83-E539-4045-80EC-C7D45741839B}" dt="2025-03-04T17:27:00.176" v="7475" actId="1076"/>
          <ac:picMkLst>
            <pc:docMk/>
            <pc:sldMk cId="1767654815" sldId="330"/>
            <ac:picMk id="8" creationId="{D677080A-691C-19A3-BF35-6184FE442245}"/>
          </ac:picMkLst>
        </pc:picChg>
        <pc:picChg chg="add mod">
          <ac:chgData name="jarne dirken" userId="5600d8128afc4355" providerId="LiveId" clId="{D82D6D83-E539-4045-80EC-C7D45741839B}" dt="2025-03-04T18:21:55.981" v="7961" actId="1076"/>
          <ac:picMkLst>
            <pc:docMk/>
            <pc:sldMk cId="1767654815" sldId="330"/>
            <ac:picMk id="10" creationId="{E30CFF56-970B-A379-8174-1ED8EE4539EF}"/>
          </ac:picMkLst>
        </pc:picChg>
      </pc:sldChg>
      <pc:sldChg chg="addSp delSp modSp new mod">
        <pc:chgData name="jarne dirken" userId="5600d8128afc4355" providerId="LiveId" clId="{D82D6D83-E539-4045-80EC-C7D45741839B}" dt="2025-03-04T18:23:46.527" v="8004" actId="1076"/>
        <pc:sldMkLst>
          <pc:docMk/>
          <pc:sldMk cId="3390672443" sldId="331"/>
        </pc:sldMkLst>
        <pc:spChg chg="mod">
          <ac:chgData name="jarne dirken" userId="5600d8128afc4355" providerId="LiveId" clId="{D82D6D83-E539-4045-80EC-C7D45741839B}" dt="2025-03-04T17:28:31.811" v="7639" actId="20577"/>
          <ac:spMkLst>
            <pc:docMk/>
            <pc:sldMk cId="3390672443" sldId="331"/>
            <ac:spMk id="2" creationId="{6ED8BC55-A187-6CB9-1C9C-963E2811D18B}"/>
          </ac:spMkLst>
        </pc:spChg>
        <pc:spChg chg="mod">
          <ac:chgData name="jarne dirken" userId="5600d8128afc4355" providerId="LiveId" clId="{D82D6D83-E539-4045-80EC-C7D45741839B}" dt="2025-03-04T17:27:35.447" v="7542" actId="20577"/>
          <ac:spMkLst>
            <pc:docMk/>
            <pc:sldMk cId="3390672443" sldId="331"/>
            <ac:spMk id="3" creationId="{1D883C0B-781C-F410-C111-B406BEB2891F}"/>
          </ac:spMkLst>
        </pc:spChg>
        <pc:picChg chg="add mod">
          <ac:chgData name="jarne dirken" userId="5600d8128afc4355" providerId="LiveId" clId="{D82D6D83-E539-4045-80EC-C7D45741839B}" dt="2025-03-04T17:29:45.975" v="7645" actId="1076"/>
          <ac:picMkLst>
            <pc:docMk/>
            <pc:sldMk cId="3390672443" sldId="331"/>
            <ac:picMk id="8" creationId="{D862DF53-EC94-16B5-57DA-33D87389981C}"/>
          </ac:picMkLst>
        </pc:picChg>
        <pc:picChg chg="add mod">
          <ac:chgData name="jarne dirken" userId="5600d8128afc4355" providerId="LiveId" clId="{D82D6D83-E539-4045-80EC-C7D45741839B}" dt="2025-03-04T17:29:47.711" v="7646" actId="1076"/>
          <ac:picMkLst>
            <pc:docMk/>
            <pc:sldMk cId="3390672443" sldId="331"/>
            <ac:picMk id="10" creationId="{934186FC-74FF-68AF-1D59-DED7000E310A}"/>
          </ac:picMkLst>
        </pc:picChg>
        <pc:picChg chg="add mod">
          <ac:chgData name="jarne dirken" userId="5600d8128afc4355" providerId="LiveId" clId="{D82D6D83-E539-4045-80EC-C7D45741839B}" dt="2025-03-04T17:29:48.860" v="7647" actId="1076"/>
          <ac:picMkLst>
            <pc:docMk/>
            <pc:sldMk cId="3390672443" sldId="331"/>
            <ac:picMk id="12" creationId="{91D614EF-1B96-AF73-9ABC-A2BF66DB5E3D}"/>
          </ac:picMkLst>
        </pc:picChg>
        <pc:picChg chg="add del mod">
          <ac:chgData name="jarne dirken" userId="5600d8128afc4355" providerId="LiveId" clId="{D82D6D83-E539-4045-80EC-C7D45741839B}" dt="2025-03-04T17:57:16.376" v="7723" actId="478"/>
          <ac:picMkLst>
            <pc:docMk/>
            <pc:sldMk cId="3390672443" sldId="331"/>
            <ac:picMk id="14" creationId="{F6E8D4E7-2730-D7F9-8730-C9D5347A1494}"/>
          </ac:picMkLst>
        </pc:picChg>
        <pc:picChg chg="add del mod">
          <ac:chgData name="jarne dirken" userId="5600d8128afc4355" providerId="LiveId" clId="{D82D6D83-E539-4045-80EC-C7D45741839B}" dt="2025-03-04T17:57:35.494" v="7726" actId="478"/>
          <ac:picMkLst>
            <pc:docMk/>
            <pc:sldMk cId="3390672443" sldId="331"/>
            <ac:picMk id="16" creationId="{CC3AECD1-B438-D2A5-E0B9-8D9AC23BABEF}"/>
          </ac:picMkLst>
        </pc:picChg>
        <pc:picChg chg="add del mod">
          <ac:chgData name="jarne dirken" userId="5600d8128afc4355" providerId="LiveId" clId="{D82D6D83-E539-4045-80EC-C7D45741839B}" dt="2025-03-04T18:23:45.294" v="8002" actId="478"/>
          <ac:picMkLst>
            <pc:docMk/>
            <pc:sldMk cId="3390672443" sldId="331"/>
            <ac:picMk id="18" creationId="{0544F37F-49AF-96BE-0005-F8E65E438305}"/>
          </ac:picMkLst>
        </pc:picChg>
        <pc:picChg chg="add mod">
          <ac:chgData name="jarne dirken" userId="5600d8128afc4355" providerId="LiveId" clId="{D82D6D83-E539-4045-80EC-C7D45741839B}" dt="2025-03-04T18:23:46.527" v="8004" actId="1076"/>
          <ac:picMkLst>
            <pc:docMk/>
            <pc:sldMk cId="3390672443" sldId="331"/>
            <ac:picMk id="20" creationId="{CD28B29C-5DF5-E6F4-EDBE-14220AD7483E}"/>
          </ac:picMkLst>
        </pc:picChg>
      </pc:sldChg>
      <pc:sldChg chg="addSp modSp new mod">
        <pc:chgData name="jarne dirken" userId="5600d8128afc4355" providerId="LiveId" clId="{D82D6D83-E539-4045-80EC-C7D45741839B}" dt="2025-03-04T17:32:04.735" v="7693" actId="1076"/>
        <pc:sldMkLst>
          <pc:docMk/>
          <pc:sldMk cId="1193243174" sldId="332"/>
        </pc:sldMkLst>
        <pc:spChg chg="mod">
          <ac:chgData name="jarne dirken" userId="5600d8128afc4355" providerId="LiveId" clId="{D82D6D83-E539-4045-80EC-C7D45741839B}" dt="2025-03-04T17:30:22.379" v="7689" actId="20577"/>
          <ac:spMkLst>
            <pc:docMk/>
            <pc:sldMk cId="1193243174" sldId="332"/>
            <ac:spMk id="2" creationId="{4E08CF19-FB3A-09CB-1F91-72C74BBC1A42}"/>
          </ac:spMkLst>
        </pc:spChg>
        <pc:spChg chg="mod">
          <ac:chgData name="jarne dirken" userId="5600d8128afc4355" providerId="LiveId" clId="{D82D6D83-E539-4045-80EC-C7D45741839B}" dt="2025-03-04T17:30:01.542" v="7660" actId="20577"/>
          <ac:spMkLst>
            <pc:docMk/>
            <pc:sldMk cId="1193243174" sldId="332"/>
            <ac:spMk id="3" creationId="{5528D676-5578-C466-D74D-9B19E93A63D7}"/>
          </ac:spMkLst>
        </pc:spChg>
        <pc:picChg chg="add mod">
          <ac:chgData name="jarne dirken" userId="5600d8128afc4355" providerId="LiveId" clId="{D82D6D83-E539-4045-80EC-C7D45741839B}" dt="2025-03-04T17:31:58.636" v="7691" actId="1076"/>
          <ac:picMkLst>
            <pc:docMk/>
            <pc:sldMk cId="1193243174" sldId="332"/>
            <ac:picMk id="8" creationId="{C01C12FA-1802-7060-9446-986C80882BFD}"/>
          </ac:picMkLst>
        </pc:picChg>
        <pc:picChg chg="add mod">
          <ac:chgData name="jarne dirken" userId="5600d8128afc4355" providerId="LiveId" clId="{D82D6D83-E539-4045-80EC-C7D45741839B}" dt="2025-03-04T17:32:04.735" v="7693" actId="1076"/>
          <ac:picMkLst>
            <pc:docMk/>
            <pc:sldMk cId="1193243174" sldId="332"/>
            <ac:picMk id="10" creationId="{28FAB548-4EF0-E2F0-D0E2-40ECF01124DF}"/>
          </ac:picMkLst>
        </pc:picChg>
      </pc:sldChg>
      <pc:sldChg chg="addSp delSp modSp new mod">
        <pc:chgData name="jarne dirken" userId="5600d8128afc4355" providerId="LiveId" clId="{D82D6D83-E539-4045-80EC-C7D45741839B}" dt="2025-03-04T18:29:07.313" v="8154" actId="20577"/>
        <pc:sldMkLst>
          <pc:docMk/>
          <pc:sldMk cId="2502869968" sldId="333"/>
        </pc:sldMkLst>
        <pc:spChg chg="mod">
          <ac:chgData name="jarne dirken" userId="5600d8128afc4355" providerId="LiveId" clId="{D82D6D83-E539-4045-80EC-C7D45741839B}" dt="2025-03-04T18:29:07.313" v="8154" actId="20577"/>
          <ac:spMkLst>
            <pc:docMk/>
            <pc:sldMk cId="2502869968" sldId="333"/>
            <ac:spMk id="2" creationId="{DAD717F5-966C-D914-CD07-D97B07CCE77D}"/>
          </ac:spMkLst>
        </pc:spChg>
        <pc:spChg chg="mod">
          <ac:chgData name="jarne dirken" userId="5600d8128afc4355" providerId="LiveId" clId="{D82D6D83-E539-4045-80EC-C7D45741839B}" dt="2025-03-04T17:50:59.207" v="7722" actId="20577"/>
          <ac:spMkLst>
            <pc:docMk/>
            <pc:sldMk cId="2502869968" sldId="333"/>
            <ac:spMk id="3" creationId="{41A7C2E7-0489-FE53-3E9F-1137857F052C}"/>
          </ac:spMkLst>
        </pc:spChg>
        <pc:picChg chg="add del mod">
          <ac:chgData name="jarne dirken" userId="5600d8128afc4355" providerId="LiveId" clId="{D82D6D83-E539-4045-80EC-C7D45741839B}" dt="2025-03-04T18:27:42.517" v="8078" actId="478"/>
          <ac:picMkLst>
            <pc:docMk/>
            <pc:sldMk cId="2502869968" sldId="333"/>
            <ac:picMk id="8" creationId="{53E68646-C7F7-2A2D-DE6A-760051ED9C6B}"/>
          </ac:picMkLst>
        </pc:picChg>
        <pc:picChg chg="add mod">
          <ac:chgData name="jarne dirken" userId="5600d8128afc4355" providerId="LiveId" clId="{D82D6D83-E539-4045-80EC-C7D45741839B}" dt="2025-03-04T17:50:46.668" v="7714" actId="1076"/>
          <ac:picMkLst>
            <pc:docMk/>
            <pc:sldMk cId="2502869968" sldId="333"/>
            <ac:picMk id="10" creationId="{218CB822-7239-A19B-20E4-B04FC28C0F67}"/>
          </ac:picMkLst>
        </pc:picChg>
        <pc:picChg chg="add del mod">
          <ac:chgData name="jarne dirken" userId="5600d8128afc4355" providerId="LiveId" clId="{D82D6D83-E539-4045-80EC-C7D45741839B}" dt="2025-03-04T18:27:45.575" v="8081" actId="478"/>
          <ac:picMkLst>
            <pc:docMk/>
            <pc:sldMk cId="2502869968" sldId="333"/>
            <ac:picMk id="12" creationId="{F3041DB3-8DB4-F28B-F6AA-502389F18953}"/>
          </ac:picMkLst>
        </pc:picChg>
        <pc:picChg chg="add mod">
          <ac:chgData name="jarne dirken" userId="5600d8128afc4355" providerId="LiveId" clId="{D82D6D83-E539-4045-80EC-C7D45741839B}" dt="2025-03-04T18:27:44.358" v="8080" actId="1076"/>
          <ac:picMkLst>
            <pc:docMk/>
            <pc:sldMk cId="2502869968" sldId="333"/>
            <ac:picMk id="14" creationId="{FB6CEA24-4FED-10ED-5497-90C4AFBBBE4F}"/>
          </ac:picMkLst>
        </pc:picChg>
        <pc:picChg chg="add mod">
          <ac:chgData name="jarne dirken" userId="5600d8128afc4355" providerId="LiveId" clId="{D82D6D83-E539-4045-80EC-C7D45741839B}" dt="2025-03-04T18:27:56.358" v="8083" actId="1076"/>
          <ac:picMkLst>
            <pc:docMk/>
            <pc:sldMk cId="2502869968" sldId="333"/>
            <ac:picMk id="16" creationId="{4C6F4A1E-40B8-E072-46C2-D16EE56A4399}"/>
          </ac:picMkLst>
        </pc:picChg>
      </pc:sldChg>
      <pc:sldChg chg="addSp modSp new mod">
        <pc:chgData name="jarne dirken" userId="5600d8128afc4355" providerId="LiveId" clId="{D82D6D83-E539-4045-80EC-C7D45741839B}" dt="2025-03-05T08:32:24.125" v="8247" actId="1076"/>
        <pc:sldMkLst>
          <pc:docMk/>
          <pc:sldMk cId="3257083011" sldId="334"/>
        </pc:sldMkLst>
        <pc:spChg chg="mod">
          <ac:chgData name="jarne dirken" userId="5600d8128afc4355" providerId="LiveId" clId="{D82D6D83-E539-4045-80EC-C7D45741839B}" dt="2025-03-04T18:26:28.157" v="8049" actId="20577"/>
          <ac:spMkLst>
            <pc:docMk/>
            <pc:sldMk cId="3257083011" sldId="334"/>
            <ac:spMk id="2" creationId="{C4D7402B-3E8E-54C7-07E6-70143362B83B}"/>
          </ac:spMkLst>
        </pc:spChg>
        <pc:spChg chg="mod">
          <ac:chgData name="jarne dirken" userId="5600d8128afc4355" providerId="LiveId" clId="{D82D6D83-E539-4045-80EC-C7D45741839B}" dt="2025-03-04T18:00:41.147" v="7763" actId="20577"/>
          <ac:spMkLst>
            <pc:docMk/>
            <pc:sldMk cId="3257083011" sldId="334"/>
            <ac:spMk id="3" creationId="{F978D87F-7454-9277-68B2-41BD87DDAA67}"/>
          </ac:spMkLst>
        </pc:spChg>
        <pc:picChg chg="add mod">
          <ac:chgData name="jarne dirken" userId="5600d8128afc4355" providerId="LiveId" clId="{D82D6D83-E539-4045-80EC-C7D45741839B}" dt="2025-03-04T18:25:16.375" v="8006" actId="1076"/>
          <ac:picMkLst>
            <pc:docMk/>
            <pc:sldMk cId="3257083011" sldId="334"/>
            <ac:picMk id="8" creationId="{2B288CFF-BF79-BB35-1E47-5249BC78013C}"/>
          </ac:picMkLst>
        </pc:picChg>
        <pc:picChg chg="add mod">
          <ac:chgData name="jarne dirken" userId="5600d8128afc4355" providerId="LiveId" clId="{D82D6D83-E539-4045-80EC-C7D45741839B}" dt="2025-03-05T08:32:24.125" v="8247" actId="1076"/>
          <ac:picMkLst>
            <pc:docMk/>
            <pc:sldMk cId="3257083011" sldId="334"/>
            <ac:picMk id="9" creationId="{530C2207-CAA0-45FE-4123-82A833575DAC}"/>
          </ac:picMkLst>
        </pc:picChg>
        <pc:picChg chg="add mod">
          <ac:chgData name="jarne dirken" userId="5600d8128afc4355" providerId="LiveId" clId="{D82D6D83-E539-4045-80EC-C7D45741839B}" dt="2025-03-04T18:25:42.315" v="8039" actId="1076"/>
          <ac:picMkLst>
            <pc:docMk/>
            <pc:sldMk cId="3257083011" sldId="334"/>
            <ac:picMk id="10" creationId="{0235566E-99E6-D300-1578-C0363A64B0F3}"/>
          </ac:picMkLst>
        </pc:picChg>
        <pc:picChg chg="add mod">
          <ac:chgData name="jarne dirken" userId="5600d8128afc4355" providerId="LiveId" clId="{D82D6D83-E539-4045-80EC-C7D45741839B}" dt="2025-03-04T18:26:33.870" v="8051" actId="1076"/>
          <ac:picMkLst>
            <pc:docMk/>
            <pc:sldMk cId="3257083011" sldId="334"/>
            <ac:picMk id="12" creationId="{3C91445E-7921-9D13-6604-FBB92254B1CC}"/>
          </ac:picMkLst>
        </pc:picChg>
      </pc:sldChg>
      <pc:sldChg chg="addSp modSp new mod ord">
        <pc:chgData name="jarne dirken" userId="5600d8128afc4355" providerId="LiveId" clId="{D82D6D83-E539-4045-80EC-C7D45741839B}" dt="2025-03-04T18:18:23.283" v="7810"/>
        <pc:sldMkLst>
          <pc:docMk/>
          <pc:sldMk cId="2177160164" sldId="335"/>
        </pc:sldMkLst>
        <pc:spChg chg="mod">
          <ac:chgData name="jarne dirken" userId="5600d8128afc4355" providerId="LiveId" clId="{D82D6D83-E539-4045-80EC-C7D45741839B}" dt="2025-03-04T18:17:19.393" v="7799" actId="20577"/>
          <ac:spMkLst>
            <pc:docMk/>
            <pc:sldMk cId="2177160164" sldId="335"/>
            <ac:spMk id="2" creationId="{DF3F1444-3B2F-B805-DB34-88EEB5579910}"/>
          </ac:spMkLst>
        </pc:spChg>
        <pc:spChg chg="mod">
          <ac:chgData name="jarne dirken" userId="5600d8128afc4355" providerId="LiveId" clId="{D82D6D83-E539-4045-80EC-C7D45741839B}" dt="2025-03-04T18:16:54.595" v="7772" actId="20577"/>
          <ac:spMkLst>
            <pc:docMk/>
            <pc:sldMk cId="2177160164" sldId="335"/>
            <ac:spMk id="3" creationId="{C3FF7BBC-58B8-8D96-3A58-AE7989309FD1}"/>
          </ac:spMkLst>
        </pc:spChg>
        <pc:picChg chg="add mod">
          <ac:chgData name="jarne dirken" userId="5600d8128afc4355" providerId="LiveId" clId="{D82D6D83-E539-4045-80EC-C7D45741839B}" dt="2025-03-04T18:17:12.431" v="7781" actId="1076"/>
          <ac:picMkLst>
            <pc:docMk/>
            <pc:sldMk cId="2177160164" sldId="335"/>
            <ac:picMk id="8" creationId="{C56DC4DC-8CD1-622C-CA95-902E3A3A1228}"/>
          </ac:picMkLst>
        </pc:picChg>
        <pc:picChg chg="add mod">
          <ac:chgData name="jarne dirken" userId="5600d8128afc4355" providerId="LiveId" clId="{D82D6D83-E539-4045-80EC-C7D45741839B}" dt="2025-03-04T18:17:15.116" v="7784" actId="1076"/>
          <ac:picMkLst>
            <pc:docMk/>
            <pc:sldMk cId="2177160164" sldId="335"/>
            <ac:picMk id="10" creationId="{D991B8F7-03B1-5B0E-D6D5-CC9BF0D5BFD7}"/>
          </ac:picMkLst>
        </pc:picChg>
        <pc:picChg chg="add mod">
          <ac:chgData name="jarne dirken" userId="5600d8128afc4355" providerId="LiveId" clId="{D82D6D83-E539-4045-80EC-C7D45741839B}" dt="2025-03-04T18:17:35.150" v="7806" actId="1076"/>
          <ac:picMkLst>
            <pc:docMk/>
            <pc:sldMk cId="2177160164" sldId="335"/>
            <ac:picMk id="12" creationId="{460FD5AC-2CBA-29AC-68AA-1CB060127CB6}"/>
          </ac:picMkLst>
        </pc:picChg>
        <pc:picChg chg="add mod">
          <ac:chgData name="jarne dirken" userId="5600d8128afc4355" providerId="LiveId" clId="{D82D6D83-E539-4045-80EC-C7D45741839B}" dt="2025-03-04T18:17:35.862" v="7807" actId="1076"/>
          <ac:picMkLst>
            <pc:docMk/>
            <pc:sldMk cId="2177160164" sldId="335"/>
            <ac:picMk id="14" creationId="{B525A2D1-E322-A9AC-4DB8-53864F5C1606}"/>
          </ac:picMkLst>
        </pc:picChg>
      </pc:sldChg>
      <pc:sldChg chg="addSp modSp new mod ord">
        <pc:chgData name="jarne dirken" userId="5600d8128afc4355" providerId="LiveId" clId="{D82D6D83-E539-4045-80EC-C7D45741839B}" dt="2025-03-04T18:20:00.283" v="7930" actId="20577"/>
        <pc:sldMkLst>
          <pc:docMk/>
          <pc:sldMk cId="1479174312" sldId="336"/>
        </pc:sldMkLst>
        <pc:spChg chg="mod">
          <ac:chgData name="jarne dirken" userId="5600d8128afc4355" providerId="LiveId" clId="{D82D6D83-E539-4045-80EC-C7D45741839B}" dt="2025-03-04T18:20:00.283" v="7930" actId="20577"/>
          <ac:spMkLst>
            <pc:docMk/>
            <pc:sldMk cId="1479174312" sldId="336"/>
            <ac:spMk id="2" creationId="{71239C45-B22E-D95B-435D-3CDF88E2E61D}"/>
          </ac:spMkLst>
        </pc:spChg>
        <pc:spChg chg="mod">
          <ac:chgData name="jarne dirken" userId="5600d8128afc4355" providerId="LiveId" clId="{D82D6D83-E539-4045-80EC-C7D45741839B}" dt="2025-03-04T18:18:31.731" v="7820" actId="20577"/>
          <ac:spMkLst>
            <pc:docMk/>
            <pc:sldMk cId="1479174312" sldId="336"/>
            <ac:spMk id="3" creationId="{2CF9EFCF-6082-E9F8-2D13-1A65D7DE5C66}"/>
          </ac:spMkLst>
        </pc:spChg>
        <pc:picChg chg="add mod">
          <ac:chgData name="jarne dirken" userId="5600d8128afc4355" providerId="LiveId" clId="{D82D6D83-E539-4045-80EC-C7D45741839B}" dt="2025-03-04T18:18:34.177" v="7822" actId="1076"/>
          <ac:picMkLst>
            <pc:docMk/>
            <pc:sldMk cId="1479174312" sldId="336"/>
            <ac:picMk id="8" creationId="{933CF20F-5545-1922-AC72-FA74B0020432}"/>
          </ac:picMkLst>
        </pc:picChg>
        <pc:picChg chg="add mod">
          <ac:chgData name="jarne dirken" userId="5600d8128afc4355" providerId="LiveId" clId="{D82D6D83-E539-4045-80EC-C7D45741839B}" dt="2025-03-04T18:18:55.532" v="7894" actId="1076"/>
          <ac:picMkLst>
            <pc:docMk/>
            <pc:sldMk cId="1479174312" sldId="336"/>
            <ac:picMk id="10" creationId="{C69513AF-C56F-0B3C-DCBD-0A21A4E4D571}"/>
          </ac:picMkLst>
        </pc:picChg>
        <pc:picChg chg="add mod">
          <ac:chgData name="jarne dirken" userId="5600d8128afc4355" providerId="LiveId" clId="{D82D6D83-E539-4045-80EC-C7D45741839B}" dt="2025-03-04T18:19:52.669" v="7897" actId="1076"/>
          <ac:picMkLst>
            <pc:docMk/>
            <pc:sldMk cId="1479174312" sldId="336"/>
            <ac:picMk id="12" creationId="{FB5AB5FF-4AD4-98D3-7C38-5EA61A4435EA}"/>
          </ac:picMkLst>
        </pc:picChg>
      </pc:sldChg>
      <pc:sldChg chg="modSp new mod">
        <pc:chgData name="jarne dirken" userId="5600d8128afc4355" providerId="LiveId" clId="{D82D6D83-E539-4045-80EC-C7D45741839B}" dt="2025-03-04T18:22:24.873" v="7991" actId="20577"/>
        <pc:sldMkLst>
          <pc:docMk/>
          <pc:sldMk cId="1588756730" sldId="337"/>
        </pc:sldMkLst>
        <pc:spChg chg="mod">
          <ac:chgData name="jarne dirken" userId="5600d8128afc4355" providerId="LiveId" clId="{D82D6D83-E539-4045-80EC-C7D45741839B}" dt="2025-03-04T18:22:24.873" v="7991" actId="20577"/>
          <ac:spMkLst>
            <pc:docMk/>
            <pc:sldMk cId="1588756730" sldId="337"/>
            <ac:spMk id="3" creationId="{3C9199FB-5CDD-3B17-3DFC-E7685D9A3A14}"/>
          </ac:spMkLst>
        </pc:spChg>
      </pc:sldChg>
      <pc:sldChg chg="modSp new mod ord">
        <pc:chgData name="jarne dirken" userId="5600d8128afc4355" providerId="LiveId" clId="{D82D6D83-E539-4045-80EC-C7D45741839B}" dt="2025-03-04T18:37:31.116" v="8156"/>
        <pc:sldMkLst>
          <pc:docMk/>
          <pc:sldMk cId="4174766466" sldId="338"/>
        </pc:sldMkLst>
        <pc:spChg chg="mod">
          <ac:chgData name="jarne dirken" userId="5600d8128afc4355" providerId="LiveId" clId="{D82D6D83-E539-4045-80EC-C7D45741839B}" dt="2025-03-04T18:22:55.906" v="8001" actId="20577"/>
          <ac:spMkLst>
            <pc:docMk/>
            <pc:sldMk cId="4174766466" sldId="338"/>
            <ac:spMk id="3" creationId="{AB2179DC-523C-62F5-4B98-6367EC309E0C}"/>
          </ac:spMkLst>
        </pc:spChg>
      </pc:sldChg>
      <pc:sldChg chg="addSp modSp new mod">
        <pc:chgData name="jarne dirken" userId="5600d8128afc4355" providerId="LiveId" clId="{D82D6D83-E539-4045-80EC-C7D45741839B}" dt="2025-03-04T18:26:53.059" v="8064" actId="1076"/>
        <pc:sldMkLst>
          <pc:docMk/>
          <pc:sldMk cId="588595786" sldId="339"/>
        </pc:sldMkLst>
        <pc:spChg chg="mod">
          <ac:chgData name="jarne dirken" userId="5600d8128afc4355" providerId="LiveId" clId="{D82D6D83-E539-4045-80EC-C7D45741839B}" dt="2025-03-04T18:26:41.577" v="8062" actId="20577"/>
          <ac:spMkLst>
            <pc:docMk/>
            <pc:sldMk cId="588595786" sldId="339"/>
            <ac:spMk id="3" creationId="{4E6D7B23-AFFA-DB4D-8B9D-6069ADBD6E08}"/>
          </ac:spMkLst>
        </pc:spChg>
        <pc:picChg chg="add mod">
          <ac:chgData name="jarne dirken" userId="5600d8128afc4355" providerId="LiveId" clId="{D82D6D83-E539-4045-80EC-C7D45741839B}" dt="2025-03-04T18:26:53.059" v="8064" actId="1076"/>
          <ac:picMkLst>
            <pc:docMk/>
            <pc:sldMk cId="588595786" sldId="339"/>
            <ac:picMk id="8" creationId="{E398C9EE-F21F-0341-19C5-A4407A3714C2}"/>
          </ac:picMkLst>
        </pc:picChg>
      </pc:sldChg>
      <pc:sldChg chg="addSp modSp new mod">
        <pc:chgData name="jarne dirken" userId="5600d8128afc4355" providerId="LiveId" clId="{D82D6D83-E539-4045-80EC-C7D45741839B}" dt="2025-03-04T18:27:08.304" v="8077" actId="1076"/>
        <pc:sldMkLst>
          <pc:docMk/>
          <pc:sldMk cId="502877706" sldId="340"/>
        </pc:sldMkLst>
        <pc:spChg chg="mod">
          <ac:chgData name="jarne dirken" userId="5600d8128afc4355" providerId="LiveId" clId="{D82D6D83-E539-4045-80EC-C7D45741839B}" dt="2025-03-04T18:26:58.368" v="8075" actId="20577"/>
          <ac:spMkLst>
            <pc:docMk/>
            <pc:sldMk cId="502877706" sldId="340"/>
            <ac:spMk id="3" creationId="{774A9007-3641-FB50-8188-D885D9417C01}"/>
          </ac:spMkLst>
        </pc:spChg>
        <pc:picChg chg="add mod">
          <ac:chgData name="jarne dirken" userId="5600d8128afc4355" providerId="LiveId" clId="{D82D6D83-E539-4045-80EC-C7D45741839B}" dt="2025-03-04T18:27:08.304" v="8077" actId="1076"/>
          <ac:picMkLst>
            <pc:docMk/>
            <pc:sldMk cId="502877706" sldId="340"/>
            <ac:picMk id="8" creationId="{A4DC1323-377C-5AB3-E7A3-CBBB78D215E4}"/>
          </ac:picMkLst>
        </pc:picChg>
      </pc:sldChg>
      <pc:sldChg chg="addSp modSp new mod">
        <pc:chgData name="jarne dirken" userId="5600d8128afc4355" providerId="LiveId" clId="{D82D6D83-E539-4045-80EC-C7D45741839B}" dt="2025-03-04T18:28:40.029" v="8096" actId="1076"/>
        <pc:sldMkLst>
          <pc:docMk/>
          <pc:sldMk cId="2741287334" sldId="341"/>
        </pc:sldMkLst>
        <pc:spChg chg="mod">
          <ac:chgData name="jarne dirken" userId="5600d8128afc4355" providerId="LiveId" clId="{D82D6D83-E539-4045-80EC-C7D45741839B}" dt="2025-03-04T18:28:06.317" v="8090" actId="20577"/>
          <ac:spMkLst>
            <pc:docMk/>
            <pc:sldMk cId="2741287334" sldId="341"/>
            <ac:spMk id="3" creationId="{5B84998F-265A-1AFB-7B14-90EE871790AC}"/>
          </ac:spMkLst>
        </pc:spChg>
        <pc:picChg chg="add mod">
          <ac:chgData name="jarne dirken" userId="5600d8128afc4355" providerId="LiveId" clId="{D82D6D83-E539-4045-80EC-C7D45741839B}" dt="2025-03-04T18:28:16.315" v="8092" actId="1076"/>
          <ac:picMkLst>
            <pc:docMk/>
            <pc:sldMk cId="2741287334" sldId="341"/>
            <ac:picMk id="8" creationId="{397BC4DE-C81A-2E8A-607A-66E437BF9B5B}"/>
          </ac:picMkLst>
        </pc:picChg>
        <pc:picChg chg="add mod">
          <ac:chgData name="jarne dirken" userId="5600d8128afc4355" providerId="LiveId" clId="{D82D6D83-E539-4045-80EC-C7D45741839B}" dt="2025-03-04T18:28:22.226" v="8094" actId="1076"/>
          <ac:picMkLst>
            <pc:docMk/>
            <pc:sldMk cId="2741287334" sldId="341"/>
            <ac:picMk id="10" creationId="{6FB6B8AB-41FF-67EC-6CC3-5083FC65B26D}"/>
          </ac:picMkLst>
        </pc:picChg>
        <pc:picChg chg="add mod">
          <ac:chgData name="jarne dirken" userId="5600d8128afc4355" providerId="LiveId" clId="{D82D6D83-E539-4045-80EC-C7D45741839B}" dt="2025-03-04T18:28:40.029" v="8096" actId="1076"/>
          <ac:picMkLst>
            <pc:docMk/>
            <pc:sldMk cId="2741287334" sldId="341"/>
            <ac:picMk id="12" creationId="{1125B199-66D2-1FFE-04E8-FECD74769231}"/>
          </ac:picMkLst>
        </pc:picChg>
      </pc:sldChg>
      <pc:sldChg chg="addSp modSp new mod">
        <pc:chgData name="jarne dirken" userId="5600d8128afc4355" providerId="LiveId" clId="{D82D6D83-E539-4045-80EC-C7D45741839B}" dt="2025-03-05T08:52:13.753" v="8474" actId="207"/>
        <pc:sldMkLst>
          <pc:docMk/>
          <pc:sldMk cId="2314243995" sldId="351"/>
        </pc:sldMkLst>
        <pc:spChg chg="mod">
          <ac:chgData name="jarne dirken" userId="5600d8128afc4355" providerId="LiveId" clId="{D82D6D83-E539-4045-80EC-C7D45741839B}" dt="2025-03-05T08:52:13.753" v="8474" actId="207"/>
          <ac:spMkLst>
            <pc:docMk/>
            <pc:sldMk cId="2314243995" sldId="351"/>
            <ac:spMk id="2" creationId="{75305C8A-1982-DF6E-A1F8-9A37AEBBAADA}"/>
          </ac:spMkLst>
        </pc:spChg>
        <pc:spChg chg="mod">
          <ac:chgData name="jarne dirken" userId="5600d8128afc4355" providerId="LiveId" clId="{D82D6D83-E539-4045-80EC-C7D45741839B}" dt="2025-03-05T08:51:29.186" v="8433" actId="20577"/>
          <ac:spMkLst>
            <pc:docMk/>
            <pc:sldMk cId="2314243995" sldId="351"/>
            <ac:spMk id="3" creationId="{B77CE134-E804-B00E-A616-5D6CEAC54A59}"/>
          </ac:spMkLst>
        </pc:spChg>
        <pc:picChg chg="add mod">
          <ac:chgData name="jarne dirken" userId="5600d8128afc4355" providerId="LiveId" clId="{D82D6D83-E539-4045-80EC-C7D45741839B}" dt="2025-03-05T08:51:15.999" v="8413" actId="1076"/>
          <ac:picMkLst>
            <pc:docMk/>
            <pc:sldMk cId="2314243995" sldId="351"/>
            <ac:picMk id="8" creationId="{49F6B50C-42D7-8422-22FE-58B734004356}"/>
          </ac:picMkLst>
        </pc:picChg>
        <pc:picChg chg="add mod">
          <ac:chgData name="jarne dirken" userId="5600d8128afc4355" providerId="LiveId" clId="{D82D6D83-E539-4045-80EC-C7D45741839B}" dt="2025-03-05T08:51:58.690" v="8436" actId="1076"/>
          <ac:picMkLst>
            <pc:docMk/>
            <pc:sldMk cId="2314243995" sldId="351"/>
            <ac:picMk id="10" creationId="{114975FC-BDEC-B3A4-FD63-76BE4D9AEF26}"/>
          </ac:picMkLst>
        </pc:picChg>
        <pc:picChg chg="add mod">
          <ac:chgData name="jarne dirken" userId="5600d8128afc4355" providerId="LiveId" clId="{D82D6D83-E539-4045-80EC-C7D45741839B}" dt="2025-03-05T08:51:57.641" v="8435" actId="1076"/>
          <ac:picMkLst>
            <pc:docMk/>
            <pc:sldMk cId="2314243995" sldId="351"/>
            <ac:picMk id="12" creationId="{C405F48E-165E-6FDF-10F8-D62767A10A61}"/>
          </ac:picMkLst>
        </pc:picChg>
        <pc:picChg chg="add mod">
          <ac:chgData name="jarne dirken" userId="5600d8128afc4355" providerId="LiveId" clId="{D82D6D83-E539-4045-80EC-C7D45741839B}" dt="2025-03-05T08:51:56.020" v="8434" actId="1076"/>
          <ac:picMkLst>
            <pc:docMk/>
            <pc:sldMk cId="2314243995" sldId="351"/>
            <ac:picMk id="14" creationId="{D3FA6BE6-2B52-B867-3E7A-DFD74C6FFFB3}"/>
          </ac:picMkLst>
        </pc:picChg>
      </pc:sldChg>
      <pc:sldChg chg="addSp modSp new mod">
        <pc:chgData name="jarne dirken" userId="5600d8128afc4355" providerId="LiveId" clId="{D82D6D83-E539-4045-80EC-C7D45741839B}" dt="2025-03-05T09:15:44.222" v="8480" actId="1076"/>
        <pc:sldMkLst>
          <pc:docMk/>
          <pc:sldMk cId="3669487435" sldId="352"/>
        </pc:sldMkLst>
        <pc:spChg chg="mod">
          <ac:chgData name="jarne dirken" userId="5600d8128afc4355" providerId="LiveId" clId="{D82D6D83-E539-4045-80EC-C7D45741839B}" dt="2025-03-05T08:51:25.817" v="8431" actId="20577"/>
          <ac:spMkLst>
            <pc:docMk/>
            <pc:sldMk cId="3669487435" sldId="352"/>
            <ac:spMk id="3" creationId="{9CCE4435-D471-88A7-76B2-1B512C08F062}"/>
          </ac:spMkLst>
        </pc:spChg>
        <pc:picChg chg="add mod">
          <ac:chgData name="jarne dirken" userId="5600d8128afc4355" providerId="LiveId" clId="{D82D6D83-E539-4045-80EC-C7D45741839B}" dt="2025-03-05T09:15:31.636" v="8476" actId="1076"/>
          <ac:picMkLst>
            <pc:docMk/>
            <pc:sldMk cId="3669487435" sldId="352"/>
            <ac:picMk id="8" creationId="{B056946A-920A-C4EB-6E82-44DABCCAA7BF}"/>
          </ac:picMkLst>
        </pc:picChg>
        <pc:picChg chg="add mod">
          <ac:chgData name="jarne dirken" userId="5600d8128afc4355" providerId="LiveId" clId="{D82D6D83-E539-4045-80EC-C7D45741839B}" dt="2025-03-05T09:15:44.222" v="8480" actId="1076"/>
          <ac:picMkLst>
            <pc:docMk/>
            <pc:sldMk cId="3669487435" sldId="352"/>
            <ac:picMk id="10" creationId="{D9A5BE21-F419-584B-3043-B53FF6211069}"/>
          </ac:picMkLst>
        </pc:picChg>
      </pc:sldChg>
      <pc:sldChg chg="modSp new mod">
        <pc:chgData name="jarne dirken" userId="5600d8128afc4355" providerId="LiveId" clId="{D82D6D83-E539-4045-80EC-C7D45741839B}" dt="2025-03-05T10:09:37.029" v="8506" actId="20577"/>
        <pc:sldMkLst>
          <pc:docMk/>
          <pc:sldMk cId="263617769" sldId="353"/>
        </pc:sldMkLst>
        <pc:spChg chg="mod">
          <ac:chgData name="jarne dirken" userId="5600d8128afc4355" providerId="LiveId" clId="{D82D6D83-E539-4045-80EC-C7D45741839B}" dt="2025-03-05T10:09:37.029" v="8506" actId="20577"/>
          <ac:spMkLst>
            <pc:docMk/>
            <pc:sldMk cId="263617769" sldId="353"/>
            <ac:spMk id="3" creationId="{CE7FFCA4-F21B-5A2D-06B2-C000667088F9}"/>
          </ac:spMkLst>
        </pc:spChg>
      </pc:sldChg>
      <pc:sldMasterChg chg="modSp mod modSldLayout">
        <pc:chgData name="jarne dirken" userId="5600d8128afc4355" providerId="LiveId" clId="{D82D6D83-E539-4045-80EC-C7D45741839B}" dt="2025-03-01T15:19:39.589" v="3126" actId="20577"/>
        <pc:sldMasterMkLst>
          <pc:docMk/>
          <pc:sldMasterMk cId="2086536947" sldId="2147483672"/>
        </pc:sldMasterMkLst>
        <pc:spChg chg="mod">
          <ac:chgData name="jarne dirken" userId="5600d8128afc4355" providerId="LiveId" clId="{D82D6D83-E539-4045-80EC-C7D45741839B}" dt="2025-03-01T15:19:39.589" v="3126" actId="20577"/>
          <ac:spMkLst>
            <pc:docMk/>
            <pc:sldMasterMk cId="2086536947" sldId="2147483672"/>
            <ac:spMk id="18" creationId="{4537F686-B2A2-3441-9654-4884266A7DC7}"/>
          </ac:spMkLst>
        </pc:spChg>
        <pc:sldLayoutChg chg="modSp mod">
          <pc:chgData name="jarne dirken" userId="5600d8128afc4355" providerId="LiveId" clId="{D82D6D83-E539-4045-80EC-C7D45741839B}" dt="2025-03-01T15:18:47.979" v="3090" actId="20577"/>
          <pc:sldLayoutMkLst>
            <pc:docMk/>
            <pc:sldMasterMk cId="2086536947" sldId="2147483672"/>
            <pc:sldLayoutMk cId="2299904937" sldId="2147483673"/>
          </pc:sldLayoutMkLst>
          <pc:spChg chg="mod">
            <ac:chgData name="jarne dirken" userId="5600d8128afc4355" providerId="LiveId" clId="{D82D6D83-E539-4045-80EC-C7D45741839B}" dt="2025-03-01T15:18:47.979" v="3090" actId="20577"/>
            <ac:spMkLst>
              <pc:docMk/>
              <pc:sldMasterMk cId="2086536947" sldId="2147483672"/>
              <pc:sldLayoutMk cId="2299904937" sldId="2147483673"/>
              <ac:spMk id="3" creationId="{59272CA4-4E1B-474C-B25F-02F907A5EB6D}"/>
            </ac:spMkLst>
          </pc:spChg>
        </pc:sldLayoutChg>
        <pc:sldLayoutChg chg="modSp mod">
          <pc:chgData name="jarne dirken" userId="5600d8128afc4355" providerId="LiveId" clId="{D82D6D83-E539-4045-80EC-C7D45741839B}" dt="2025-03-01T15:18:37.582" v="3086" actId="20577"/>
          <pc:sldLayoutMkLst>
            <pc:docMk/>
            <pc:sldMasterMk cId="2086536947" sldId="2147483672"/>
            <pc:sldLayoutMk cId="3368994449" sldId="2147483674"/>
          </pc:sldLayoutMkLst>
          <pc:spChg chg="mod">
            <ac:chgData name="jarne dirken" userId="5600d8128afc4355" providerId="LiveId" clId="{D82D6D83-E539-4045-80EC-C7D45741839B}" dt="2025-03-01T15:18:37.582" v="3086" actId="20577"/>
            <ac:spMkLst>
              <pc:docMk/>
              <pc:sldMasterMk cId="2086536947" sldId="2147483672"/>
              <pc:sldLayoutMk cId="3368994449" sldId="2147483674"/>
              <ac:spMk id="3" creationId="{B6E92A31-5AD7-6842-AF32-1B22761F9FC4}"/>
            </ac:spMkLst>
          </pc:spChg>
        </pc:sldLayoutChg>
        <pc:sldLayoutChg chg="modSp mod">
          <pc:chgData name="jarne dirken" userId="5600d8128afc4355" providerId="LiveId" clId="{D82D6D83-E539-4045-80EC-C7D45741839B}" dt="2025-03-01T15:18:42.154" v="3088" actId="20577"/>
          <pc:sldLayoutMkLst>
            <pc:docMk/>
            <pc:sldMasterMk cId="2086536947" sldId="2147483672"/>
            <pc:sldLayoutMk cId="3055971062" sldId="2147483675"/>
          </pc:sldLayoutMkLst>
          <pc:spChg chg="mod">
            <ac:chgData name="jarne dirken" userId="5600d8128afc4355" providerId="LiveId" clId="{D82D6D83-E539-4045-80EC-C7D45741839B}" dt="2025-03-01T15:18:42.154" v="3088" actId="20577"/>
            <ac:spMkLst>
              <pc:docMk/>
              <pc:sldMasterMk cId="2086536947" sldId="2147483672"/>
              <pc:sldLayoutMk cId="3055971062" sldId="2147483675"/>
              <ac:spMk id="3" creationId="{6D40C055-A55A-914C-8ADE-61A8D18DEAE3}"/>
            </ac:spMkLst>
          </pc:spChg>
        </pc:sldLayoutChg>
        <pc:sldLayoutChg chg="modSp mod">
          <pc:chgData name="jarne dirken" userId="5600d8128afc4355" providerId="LiveId" clId="{D82D6D83-E539-4045-80EC-C7D45741839B}" dt="2025-03-01T15:18:50.486" v="3092" actId="20577"/>
          <pc:sldLayoutMkLst>
            <pc:docMk/>
            <pc:sldMasterMk cId="2086536947" sldId="2147483672"/>
            <pc:sldLayoutMk cId="2320868407" sldId="2147483678"/>
          </pc:sldLayoutMkLst>
          <pc:spChg chg="mod">
            <ac:chgData name="jarne dirken" userId="5600d8128afc4355" providerId="LiveId" clId="{D82D6D83-E539-4045-80EC-C7D45741839B}" dt="2025-03-01T15:18:50.486" v="3092" actId="20577"/>
            <ac:spMkLst>
              <pc:docMk/>
              <pc:sldMasterMk cId="2086536947" sldId="2147483672"/>
              <pc:sldLayoutMk cId="2320868407" sldId="2147483678"/>
              <ac:spMk id="3" creationId="{6E61B58E-A016-DE40-BF45-D111F9EAF05C}"/>
            </ac:spMkLst>
          </pc:spChg>
        </pc:sldLayoutChg>
        <pc:sldLayoutChg chg="modSp mod">
          <pc:chgData name="jarne dirken" userId="5600d8128afc4355" providerId="LiveId" clId="{D82D6D83-E539-4045-80EC-C7D45741839B}" dt="2025-03-01T15:19:03.498" v="3102" actId="20577"/>
          <pc:sldLayoutMkLst>
            <pc:docMk/>
            <pc:sldMasterMk cId="2086536947" sldId="2147483672"/>
            <pc:sldLayoutMk cId="1670864926" sldId="2147483680"/>
          </pc:sldLayoutMkLst>
          <pc:spChg chg="mod">
            <ac:chgData name="jarne dirken" userId="5600d8128afc4355" providerId="LiveId" clId="{D82D6D83-E539-4045-80EC-C7D45741839B}" dt="2025-03-01T15:19:03.498" v="3102" actId="20577"/>
            <ac:spMkLst>
              <pc:docMk/>
              <pc:sldMasterMk cId="2086536947" sldId="2147483672"/>
              <pc:sldLayoutMk cId="1670864926" sldId="2147483680"/>
              <ac:spMk id="6" creationId="{0BB2ED8C-AEE6-D344-9E8C-CCD29E0CBDEA}"/>
            </ac:spMkLst>
          </pc:spChg>
        </pc:sldLayoutChg>
        <pc:sldLayoutChg chg="modSp mod">
          <pc:chgData name="jarne dirken" userId="5600d8128afc4355" providerId="LiveId" clId="{D82D6D83-E539-4045-80EC-C7D45741839B}" dt="2025-03-01T15:19:20.874" v="3116" actId="20577"/>
          <pc:sldLayoutMkLst>
            <pc:docMk/>
            <pc:sldMasterMk cId="2086536947" sldId="2147483672"/>
            <pc:sldLayoutMk cId="3268197115" sldId="2147483682"/>
          </pc:sldLayoutMkLst>
          <pc:spChg chg="mod">
            <ac:chgData name="jarne dirken" userId="5600d8128afc4355" providerId="LiveId" clId="{D82D6D83-E539-4045-80EC-C7D45741839B}" dt="2025-03-01T15:19:20.874" v="3116" actId="20577"/>
            <ac:spMkLst>
              <pc:docMk/>
              <pc:sldMasterMk cId="2086536947" sldId="2147483672"/>
              <pc:sldLayoutMk cId="3268197115" sldId="2147483682"/>
              <ac:spMk id="4" creationId="{6ECBB261-FABE-1C4D-BF3D-3EDC1675ED30}"/>
            </ac:spMkLst>
          </pc:spChg>
        </pc:sldLayoutChg>
        <pc:sldLayoutChg chg="modSp mod">
          <pc:chgData name="jarne dirken" userId="5600d8128afc4355" providerId="LiveId" clId="{D82D6D83-E539-4045-80EC-C7D45741839B}" dt="2025-03-01T15:19:28.779" v="3122" actId="20577"/>
          <pc:sldLayoutMkLst>
            <pc:docMk/>
            <pc:sldMasterMk cId="2086536947" sldId="2147483672"/>
            <pc:sldLayoutMk cId="2141167457" sldId="2147483683"/>
          </pc:sldLayoutMkLst>
          <pc:spChg chg="mod">
            <ac:chgData name="jarne dirken" userId="5600d8128afc4355" providerId="LiveId" clId="{D82D6D83-E539-4045-80EC-C7D45741839B}" dt="2025-03-01T15:19:28.779" v="3122" actId="20577"/>
            <ac:spMkLst>
              <pc:docMk/>
              <pc:sldMasterMk cId="2086536947" sldId="2147483672"/>
              <pc:sldLayoutMk cId="2141167457" sldId="2147483683"/>
              <ac:spMk id="4" creationId="{37400730-B936-0543-9369-59CF197B236F}"/>
            </ac:spMkLst>
          </pc:spChg>
        </pc:sldLayoutChg>
        <pc:sldLayoutChg chg="modSp mod">
          <pc:chgData name="jarne dirken" userId="5600d8128afc4355" providerId="LiveId" clId="{D82D6D83-E539-4045-80EC-C7D45741839B}" dt="2025-03-01T15:18:53.034" v="3094" actId="20577"/>
          <pc:sldLayoutMkLst>
            <pc:docMk/>
            <pc:sldMasterMk cId="2086536947" sldId="2147483672"/>
            <pc:sldLayoutMk cId="4201825525" sldId="2147483687"/>
          </pc:sldLayoutMkLst>
          <pc:spChg chg="mod">
            <ac:chgData name="jarne dirken" userId="5600d8128afc4355" providerId="LiveId" clId="{D82D6D83-E539-4045-80EC-C7D45741839B}" dt="2025-03-01T15:18:53.034" v="3094" actId="20577"/>
            <ac:spMkLst>
              <pc:docMk/>
              <pc:sldMasterMk cId="2086536947" sldId="2147483672"/>
              <pc:sldLayoutMk cId="4201825525" sldId="2147483687"/>
              <ac:spMk id="3" creationId="{AE367EAF-FE4C-904C-83ED-776EB8E544CB}"/>
            </ac:spMkLst>
          </pc:spChg>
        </pc:sldLayoutChg>
        <pc:sldLayoutChg chg="modSp mod">
          <pc:chgData name="jarne dirken" userId="5600d8128afc4355" providerId="LiveId" clId="{D82D6D83-E539-4045-80EC-C7D45741839B}" dt="2025-03-01T15:18:59.938" v="3100" actId="20577"/>
          <pc:sldLayoutMkLst>
            <pc:docMk/>
            <pc:sldMasterMk cId="2086536947" sldId="2147483672"/>
            <pc:sldLayoutMk cId="2795207304" sldId="2147483688"/>
          </pc:sldLayoutMkLst>
          <pc:spChg chg="mod">
            <ac:chgData name="jarne dirken" userId="5600d8128afc4355" providerId="LiveId" clId="{D82D6D83-E539-4045-80EC-C7D45741839B}" dt="2025-03-01T15:18:59.938" v="3100" actId="20577"/>
            <ac:spMkLst>
              <pc:docMk/>
              <pc:sldMasterMk cId="2086536947" sldId="2147483672"/>
              <pc:sldLayoutMk cId="2795207304" sldId="2147483688"/>
              <ac:spMk id="3" creationId="{8158FEA5-4DC9-BA45-ACC2-58F37E3AACEA}"/>
            </ac:spMkLst>
          </pc:spChg>
        </pc:sldLayoutChg>
        <pc:sldLayoutChg chg="modSp mod">
          <pc:chgData name="jarne dirken" userId="5600d8128afc4355" providerId="LiveId" clId="{D82D6D83-E539-4045-80EC-C7D45741839B}" dt="2025-03-01T15:19:06.546" v="3104" actId="20577"/>
          <pc:sldLayoutMkLst>
            <pc:docMk/>
            <pc:sldMasterMk cId="2086536947" sldId="2147483672"/>
            <pc:sldLayoutMk cId="591253971" sldId="2147483690"/>
          </pc:sldLayoutMkLst>
          <pc:spChg chg="mod">
            <ac:chgData name="jarne dirken" userId="5600d8128afc4355" providerId="LiveId" clId="{D82D6D83-E539-4045-80EC-C7D45741839B}" dt="2025-03-01T15:19:06.546" v="3104" actId="20577"/>
            <ac:spMkLst>
              <pc:docMk/>
              <pc:sldMasterMk cId="2086536947" sldId="2147483672"/>
              <pc:sldLayoutMk cId="591253971" sldId="2147483690"/>
              <ac:spMk id="5" creationId="{C0814E8F-F8B6-EC4A-8AF7-E5296402FF55}"/>
            </ac:spMkLst>
          </pc:spChg>
        </pc:sldLayoutChg>
        <pc:sldLayoutChg chg="modSp mod">
          <pc:chgData name="jarne dirken" userId="5600d8128afc4355" providerId="LiveId" clId="{D82D6D83-E539-4045-80EC-C7D45741839B}" dt="2025-03-01T15:18:55.341" v="3096" actId="20577"/>
          <pc:sldLayoutMkLst>
            <pc:docMk/>
            <pc:sldMasterMk cId="2086536947" sldId="2147483672"/>
            <pc:sldLayoutMk cId="1084284669" sldId="2147483692"/>
          </pc:sldLayoutMkLst>
          <pc:spChg chg="mod">
            <ac:chgData name="jarne dirken" userId="5600d8128afc4355" providerId="LiveId" clId="{D82D6D83-E539-4045-80EC-C7D45741839B}" dt="2025-03-01T15:18:55.341" v="3096" actId="20577"/>
            <ac:spMkLst>
              <pc:docMk/>
              <pc:sldMasterMk cId="2086536947" sldId="2147483672"/>
              <pc:sldLayoutMk cId="1084284669" sldId="2147483692"/>
              <ac:spMk id="5" creationId="{514FF71E-D941-2841-A4B0-230759B9AA27}"/>
            </ac:spMkLst>
          </pc:spChg>
        </pc:sldLayoutChg>
        <pc:sldLayoutChg chg="modSp mod">
          <pc:chgData name="jarne dirken" userId="5600d8128afc4355" providerId="LiveId" clId="{D82D6D83-E539-4045-80EC-C7D45741839B}" dt="2025-03-01T15:19:09.113" v="3106" actId="20577"/>
          <pc:sldLayoutMkLst>
            <pc:docMk/>
            <pc:sldMasterMk cId="2086536947" sldId="2147483672"/>
            <pc:sldLayoutMk cId="346618803" sldId="2147483694"/>
          </pc:sldLayoutMkLst>
          <pc:spChg chg="mod">
            <ac:chgData name="jarne dirken" userId="5600d8128afc4355" providerId="LiveId" clId="{D82D6D83-E539-4045-80EC-C7D45741839B}" dt="2025-03-01T15:19:09.113" v="3106" actId="20577"/>
            <ac:spMkLst>
              <pc:docMk/>
              <pc:sldMasterMk cId="2086536947" sldId="2147483672"/>
              <pc:sldLayoutMk cId="346618803" sldId="2147483694"/>
              <ac:spMk id="5" creationId="{64B4EF0E-FE7E-1C4A-BEE0-E821FA8FB3AD}"/>
            </ac:spMkLst>
          </pc:spChg>
        </pc:sldLayoutChg>
        <pc:sldLayoutChg chg="modSp mod">
          <pc:chgData name="jarne dirken" userId="5600d8128afc4355" providerId="LiveId" clId="{D82D6D83-E539-4045-80EC-C7D45741839B}" dt="2025-03-01T15:19:11.377" v="3108" actId="20577"/>
          <pc:sldLayoutMkLst>
            <pc:docMk/>
            <pc:sldMasterMk cId="2086536947" sldId="2147483672"/>
            <pc:sldLayoutMk cId="2711570697" sldId="2147483695"/>
          </pc:sldLayoutMkLst>
          <pc:spChg chg="mod">
            <ac:chgData name="jarne dirken" userId="5600d8128afc4355" providerId="LiveId" clId="{D82D6D83-E539-4045-80EC-C7D45741839B}" dt="2025-03-01T15:19:11.377" v="3108" actId="20577"/>
            <ac:spMkLst>
              <pc:docMk/>
              <pc:sldMasterMk cId="2086536947" sldId="2147483672"/>
              <pc:sldLayoutMk cId="2711570697" sldId="2147483695"/>
              <ac:spMk id="5" creationId="{9F13FDCB-9E8B-A640-A91C-AD38BB6639DF}"/>
            </ac:spMkLst>
          </pc:spChg>
        </pc:sldLayoutChg>
        <pc:sldLayoutChg chg="modSp mod">
          <pc:chgData name="jarne dirken" userId="5600d8128afc4355" providerId="LiveId" clId="{D82D6D83-E539-4045-80EC-C7D45741839B}" dt="2025-03-01T15:19:13.657" v="3110" actId="20577"/>
          <pc:sldLayoutMkLst>
            <pc:docMk/>
            <pc:sldMasterMk cId="2086536947" sldId="2147483672"/>
            <pc:sldLayoutMk cId="2601454307" sldId="2147483696"/>
          </pc:sldLayoutMkLst>
          <pc:spChg chg="mod">
            <ac:chgData name="jarne dirken" userId="5600d8128afc4355" providerId="LiveId" clId="{D82D6D83-E539-4045-80EC-C7D45741839B}" dt="2025-03-01T15:19:13.657" v="3110" actId="20577"/>
            <ac:spMkLst>
              <pc:docMk/>
              <pc:sldMasterMk cId="2086536947" sldId="2147483672"/>
              <pc:sldLayoutMk cId="2601454307" sldId="2147483696"/>
              <ac:spMk id="5" creationId="{D83E15A6-C8AC-3F4F-BF9E-031FBC39700B}"/>
            </ac:spMkLst>
          </pc:spChg>
        </pc:sldLayoutChg>
        <pc:sldLayoutChg chg="modSp mod">
          <pc:chgData name="jarne dirken" userId="5600d8128afc4355" providerId="LiveId" clId="{D82D6D83-E539-4045-80EC-C7D45741839B}" dt="2025-03-01T15:19:15.826" v="3112" actId="20577"/>
          <pc:sldLayoutMkLst>
            <pc:docMk/>
            <pc:sldMasterMk cId="2086536947" sldId="2147483672"/>
            <pc:sldLayoutMk cId="711818131" sldId="2147483697"/>
          </pc:sldLayoutMkLst>
          <pc:spChg chg="mod">
            <ac:chgData name="jarne dirken" userId="5600d8128afc4355" providerId="LiveId" clId="{D82D6D83-E539-4045-80EC-C7D45741839B}" dt="2025-03-01T15:19:15.826" v="3112" actId="20577"/>
            <ac:spMkLst>
              <pc:docMk/>
              <pc:sldMasterMk cId="2086536947" sldId="2147483672"/>
              <pc:sldLayoutMk cId="711818131" sldId="2147483697"/>
              <ac:spMk id="5" creationId="{D4986011-0CC3-FA4E-B770-B446BFBD22AA}"/>
            </ac:spMkLst>
          </pc:spChg>
        </pc:sldLayoutChg>
        <pc:sldLayoutChg chg="modSp mod">
          <pc:chgData name="jarne dirken" userId="5600d8128afc4355" providerId="LiveId" clId="{D82D6D83-E539-4045-80EC-C7D45741839B}" dt="2025-03-01T15:19:18.282" v="3114" actId="20577"/>
          <pc:sldLayoutMkLst>
            <pc:docMk/>
            <pc:sldMasterMk cId="2086536947" sldId="2147483672"/>
            <pc:sldLayoutMk cId="2733155504" sldId="2147483698"/>
          </pc:sldLayoutMkLst>
          <pc:spChg chg="mod">
            <ac:chgData name="jarne dirken" userId="5600d8128afc4355" providerId="LiveId" clId="{D82D6D83-E539-4045-80EC-C7D45741839B}" dt="2025-03-01T15:19:18.282" v="3114" actId="20577"/>
            <ac:spMkLst>
              <pc:docMk/>
              <pc:sldMasterMk cId="2086536947" sldId="2147483672"/>
              <pc:sldLayoutMk cId="2733155504" sldId="2147483698"/>
              <ac:spMk id="5" creationId="{BD6F785A-96E0-BA45-96B6-2E167E5F4A7B}"/>
            </ac:spMkLst>
          </pc:spChg>
        </pc:sldLayoutChg>
        <pc:sldLayoutChg chg="modSp mod">
          <pc:chgData name="jarne dirken" userId="5600d8128afc4355" providerId="LiveId" clId="{D82D6D83-E539-4045-80EC-C7D45741839B}" dt="2025-03-01T15:18:57.986" v="3098" actId="20577"/>
          <pc:sldLayoutMkLst>
            <pc:docMk/>
            <pc:sldMasterMk cId="2086536947" sldId="2147483672"/>
            <pc:sldLayoutMk cId="4217311364" sldId="2147483699"/>
          </pc:sldLayoutMkLst>
          <pc:spChg chg="mod">
            <ac:chgData name="jarne dirken" userId="5600d8128afc4355" providerId="LiveId" clId="{D82D6D83-E539-4045-80EC-C7D45741839B}" dt="2025-03-01T15:18:57.986" v="3098" actId="20577"/>
            <ac:spMkLst>
              <pc:docMk/>
              <pc:sldMasterMk cId="2086536947" sldId="2147483672"/>
              <pc:sldLayoutMk cId="4217311364" sldId="2147483699"/>
              <ac:spMk id="5" creationId="{DB8ABA9B-98DE-EB46-9AA5-4C1AB3A10A2B}"/>
            </ac:spMkLst>
          </pc:spChg>
        </pc:sldLayoutChg>
        <pc:sldLayoutChg chg="modSp mod">
          <pc:chgData name="jarne dirken" userId="5600d8128afc4355" providerId="LiveId" clId="{D82D6D83-E539-4045-80EC-C7D45741839B}" dt="2025-03-01T15:19:24.079" v="3118" actId="20577"/>
          <pc:sldLayoutMkLst>
            <pc:docMk/>
            <pc:sldMasterMk cId="2086536947" sldId="2147483672"/>
            <pc:sldLayoutMk cId="1958919914" sldId="2147483701"/>
          </pc:sldLayoutMkLst>
          <pc:spChg chg="mod">
            <ac:chgData name="jarne dirken" userId="5600d8128afc4355" providerId="LiveId" clId="{D82D6D83-E539-4045-80EC-C7D45741839B}" dt="2025-03-01T15:19:24.079" v="3118" actId="20577"/>
            <ac:spMkLst>
              <pc:docMk/>
              <pc:sldMasterMk cId="2086536947" sldId="2147483672"/>
              <pc:sldLayoutMk cId="1958919914" sldId="2147483701"/>
              <ac:spMk id="5" creationId="{43D3DC32-8C80-B142-892D-E3FD9F2A632B}"/>
            </ac:spMkLst>
          </pc:spChg>
        </pc:sldLayoutChg>
        <pc:sldLayoutChg chg="modSp mod">
          <pc:chgData name="jarne dirken" userId="5600d8128afc4355" providerId="LiveId" clId="{D82D6D83-E539-4045-80EC-C7D45741839B}" dt="2025-03-01T15:19:26.310" v="3120" actId="20577"/>
          <pc:sldLayoutMkLst>
            <pc:docMk/>
            <pc:sldMasterMk cId="2086536947" sldId="2147483672"/>
            <pc:sldLayoutMk cId="1311838537" sldId="2147483702"/>
          </pc:sldLayoutMkLst>
          <pc:spChg chg="mod">
            <ac:chgData name="jarne dirken" userId="5600d8128afc4355" providerId="LiveId" clId="{D82D6D83-E539-4045-80EC-C7D45741839B}" dt="2025-03-01T15:19:26.310" v="3120" actId="20577"/>
            <ac:spMkLst>
              <pc:docMk/>
              <pc:sldMasterMk cId="2086536947" sldId="2147483672"/>
              <pc:sldLayoutMk cId="1311838537" sldId="2147483702"/>
              <ac:spMk id="4" creationId="{83F3B3FF-5812-804A-B058-CEEA248868BB}"/>
            </ac:spMkLst>
          </pc:spChg>
        </pc:sldLayoutChg>
        <pc:sldLayoutChg chg="modSp mod">
          <pc:chgData name="jarne dirken" userId="5600d8128afc4355" providerId="LiveId" clId="{D82D6D83-E539-4045-80EC-C7D45741839B}" dt="2025-03-01T15:19:31.179" v="3124" actId="20577"/>
          <pc:sldLayoutMkLst>
            <pc:docMk/>
            <pc:sldMasterMk cId="2086536947" sldId="2147483672"/>
            <pc:sldLayoutMk cId="374641639" sldId="2147483703"/>
          </pc:sldLayoutMkLst>
          <pc:spChg chg="mod">
            <ac:chgData name="jarne dirken" userId="5600d8128afc4355" providerId="LiveId" clId="{D82D6D83-E539-4045-80EC-C7D45741839B}" dt="2025-03-01T15:19:31.179" v="3124" actId="20577"/>
            <ac:spMkLst>
              <pc:docMk/>
              <pc:sldMasterMk cId="2086536947" sldId="2147483672"/>
              <pc:sldLayoutMk cId="374641639" sldId="2147483703"/>
              <ac:spMk id="3" creationId="{A0FB6F2C-9C6B-FF49-A80B-F0CC0216C43D}"/>
            </ac:spMkLst>
          </pc:spChg>
        </pc:sldLayoutChg>
      </pc:sldMasterChg>
    </pc:docChg>
  </pc:docChgLst>
  <pc:docChgLst>
    <pc:chgData name="jarne dirken" userId="5600d8128afc4355" providerId="LiveId" clId="{DB239A32-AA9C-4CB5-A5F2-4BBB7465C895}"/>
    <pc:docChg chg="undo custSel addSld delSld modSld sldOrd">
      <pc:chgData name="jarne dirken" userId="5600d8128afc4355" providerId="LiveId" clId="{DB239A32-AA9C-4CB5-A5F2-4BBB7465C895}" dt="2025-03-05T15:56:49.849" v="1535"/>
      <pc:docMkLst>
        <pc:docMk/>
      </pc:docMkLst>
      <pc:sldChg chg="addSp delSp modSp mod">
        <pc:chgData name="jarne dirken" userId="5600d8128afc4355" providerId="LiveId" clId="{DB239A32-AA9C-4CB5-A5F2-4BBB7465C895}" dt="2025-03-04T07:58:02.703" v="635" actId="20577"/>
        <pc:sldMkLst>
          <pc:docMk/>
          <pc:sldMk cId="725034231" sldId="258"/>
        </pc:sldMkLst>
        <pc:spChg chg="mod">
          <ac:chgData name="jarne dirken" userId="5600d8128afc4355" providerId="LiveId" clId="{DB239A32-AA9C-4CB5-A5F2-4BBB7465C895}" dt="2025-02-28T09:00:00.494" v="164" actId="1076"/>
          <ac:spMkLst>
            <pc:docMk/>
            <pc:sldMk cId="725034231" sldId="258"/>
            <ac:spMk id="2" creationId="{BB210288-4A5F-4F4F-B319-D67FB642E71F}"/>
          </ac:spMkLst>
        </pc:spChg>
        <pc:spChg chg="mod">
          <ac:chgData name="jarne dirken" userId="5600d8128afc4355" providerId="LiveId" clId="{DB239A32-AA9C-4CB5-A5F2-4BBB7465C895}" dt="2025-03-04T07:58:02.703" v="635" actId="20577"/>
          <ac:spMkLst>
            <pc:docMk/>
            <pc:sldMk cId="725034231" sldId="258"/>
            <ac:spMk id="3" creationId="{B5BF01D2-59E8-E044-8508-CEDB5C854720}"/>
          </ac:spMkLst>
        </pc:spChg>
        <pc:spChg chg="mod">
          <ac:chgData name="jarne dirken" userId="5600d8128afc4355" providerId="LiveId" clId="{DB239A32-AA9C-4CB5-A5F2-4BBB7465C895}" dt="2025-02-28T09:12:52.202" v="319" actId="20577"/>
          <ac:spMkLst>
            <pc:docMk/>
            <pc:sldMk cId="725034231" sldId="258"/>
            <ac:spMk id="5" creationId="{57A9C504-66A6-F045-AB58-EEE275C2E8C7}"/>
          </ac:spMkLst>
        </pc:spChg>
        <pc:spChg chg="add">
          <ac:chgData name="jarne dirken" userId="5600d8128afc4355" providerId="LiveId" clId="{DB239A32-AA9C-4CB5-A5F2-4BBB7465C895}" dt="2025-02-28T09:04:15.894" v="180"/>
          <ac:spMkLst>
            <pc:docMk/>
            <pc:sldMk cId="725034231" sldId="258"/>
            <ac:spMk id="7" creationId="{FBC53054-CFC1-1611-53D2-8DAFFC05E6CC}"/>
          </ac:spMkLst>
        </pc:spChg>
        <pc:spChg chg="add del mod">
          <ac:chgData name="jarne dirken" userId="5600d8128afc4355" providerId="LiveId" clId="{DB239A32-AA9C-4CB5-A5F2-4BBB7465C895}" dt="2025-02-28T09:04:52.816" v="190"/>
          <ac:spMkLst>
            <pc:docMk/>
            <pc:sldMk cId="725034231" sldId="258"/>
            <ac:spMk id="8" creationId="{A553AF2A-A326-A345-A9C2-52701646479E}"/>
          </ac:spMkLst>
        </pc:spChg>
        <pc:spChg chg="add del mod">
          <ac:chgData name="jarne dirken" userId="5600d8128afc4355" providerId="LiveId" clId="{DB239A32-AA9C-4CB5-A5F2-4BBB7465C895}" dt="2025-02-28T09:04:34.327" v="184" actId="478"/>
          <ac:spMkLst>
            <pc:docMk/>
            <pc:sldMk cId="725034231" sldId="258"/>
            <ac:spMk id="9" creationId="{9162E99F-3A0E-F6F3-2D77-50F2F9E1B215}"/>
          </ac:spMkLst>
        </pc:spChg>
        <pc:picChg chg="add mod">
          <ac:chgData name="jarne dirken" userId="5600d8128afc4355" providerId="LiveId" clId="{DB239A32-AA9C-4CB5-A5F2-4BBB7465C895}" dt="2025-02-28T08:59:16.315" v="160" actId="1076"/>
          <ac:picMkLst>
            <pc:docMk/>
            <pc:sldMk cId="725034231" sldId="258"/>
            <ac:picMk id="1026" creationId="{35A4DE04-6E74-98C4-B0B1-09DBB18BA624}"/>
          </ac:picMkLst>
        </pc:picChg>
        <pc:picChg chg="add mod">
          <ac:chgData name="jarne dirken" userId="5600d8128afc4355" providerId="LiveId" clId="{DB239A32-AA9C-4CB5-A5F2-4BBB7465C895}" dt="2025-02-28T08:59:55.045" v="163" actId="1076"/>
          <ac:picMkLst>
            <pc:docMk/>
            <pc:sldMk cId="725034231" sldId="258"/>
            <ac:picMk id="1028" creationId="{82F43385-10D9-9E75-D344-6D78DD36D1E3}"/>
          </ac:picMkLst>
        </pc:picChg>
        <pc:picChg chg="add mod">
          <ac:chgData name="jarne dirken" userId="5600d8128afc4355" providerId="LiveId" clId="{DB239A32-AA9C-4CB5-A5F2-4BBB7465C895}" dt="2025-02-28T09:03:07.839" v="171" actId="1036"/>
          <ac:picMkLst>
            <pc:docMk/>
            <pc:sldMk cId="725034231" sldId="258"/>
            <ac:picMk id="1030" creationId="{673B7C13-F901-B103-BE94-9B909B583D8B}"/>
          </ac:picMkLst>
        </pc:picChg>
      </pc:sldChg>
      <pc:sldChg chg="addSp delSp modSp mod">
        <pc:chgData name="jarne dirken" userId="5600d8128afc4355" providerId="LiveId" clId="{DB239A32-AA9C-4CB5-A5F2-4BBB7465C895}" dt="2025-02-28T09:29:13.092" v="403" actId="20577"/>
        <pc:sldMkLst>
          <pc:docMk/>
          <pc:sldMk cId="407416513" sldId="261"/>
        </pc:sldMkLst>
        <pc:spChg chg="mod">
          <ac:chgData name="jarne dirken" userId="5600d8128afc4355" providerId="LiveId" clId="{DB239A32-AA9C-4CB5-A5F2-4BBB7465C895}" dt="2025-02-28T08:53:20.380" v="1" actId="207"/>
          <ac:spMkLst>
            <pc:docMk/>
            <pc:sldMk cId="407416513" sldId="261"/>
            <ac:spMk id="2" creationId="{33998742-1C0A-5C41-80D6-519DC52E1A02}"/>
          </ac:spMkLst>
        </pc:spChg>
        <pc:spChg chg="mod">
          <ac:chgData name="jarne dirken" userId="5600d8128afc4355" providerId="LiveId" clId="{DB239A32-AA9C-4CB5-A5F2-4BBB7465C895}" dt="2025-02-28T09:11:01.045" v="263" actId="403"/>
          <ac:spMkLst>
            <pc:docMk/>
            <pc:sldMk cId="407416513" sldId="261"/>
            <ac:spMk id="3" creationId="{005C61CE-FBEA-9D4D-8286-8BEB0C6365BB}"/>
          </ac:spMkLst>
        </pc:spChg>
        <pc:spChg chg="del mod">
          <ac:chgData name="jarne dirken" userId="5600d8128afc4355" providerId="LiveId" clId="{DB239A32-AA9C-4CB5-A5F2-4BBB7465C895}" dt="2025-02-28T09:12:08.007" v="286" actId="478"/>
          <ac:spMkLst>
            <pc:docMk/>
            <pc:sldMk cId="407416513" sldId="261"/>
            <ac:spMk id="4" creationId="{CBC1B98B-08B2-CE4A-8A0A-A9C94483B1B8}"/>
          </ac:spMkLst>
        </pc:spChg>
        <pc:spChg chg="mod">
          <ac:chgData name="jarne dirken" userId="5600d8128afc4355" providerId="LiveId" clId="{DB239A32-AA9C-4CB5-A5F2-4BBB7465C895}" dt="2025-02-28T09:10:47.512" v="254" actId="20577"/>
          <ac:spMkLst>
            <pc:docMk/>
            <pc:sldMk cId="407416513" sldId="261"/>
            <ac:spMk id="5" creationId="{C1275891-C75C-1348-B90B-97D8F0A1B70B}"/>
          </ac:spMkLst>
        </pc:spChg>
        <pc:spChg chg="mod">
          <ac:chgData name="jarne dirken" userId="5600d8128afc4355" providerId="LiveId" clId="{DB239A32-AA9C-4CB5-A5F2-4BBB7465C895}" dt="2025-02-28T09:21:00.794" v="344" actId="20577"/>
          <ac:spMkLst>
            <pc:docMk/>
            <pc:sldMk cId="407416513" sldId="261"/>
            <ac:spMk id="6" creationId="{FB85E42D-F5A2-534A-ACBD-A0B1C0CB5BBD}"/>
          </ac:spMkLst>
        </pc:spChg>
        <pc:spChg chg="del mod">
          <ac:chgData name="jarne dirken" userId="5600d8128afc4355" providerId="LiveId" clId="{DB239A32-AA9C-4CB5-A5F2-4BBB7465C895}" dt="2025-02-28T09:12:04.501" v="284" actId="478"/>
          <ac:spMkLst>
            <pc:docMk/>
            <pc:sldMk cId="407416513" sldId="261"/>
            <ac:spMk id="7" creationId="{443E5E5A-9CE8-0E47-8C03-8D4F4C702796}"/>
          </ac:spMkLst>
        </pc:spChg>
        <pc:spChg chg="mod">
          <ac:chgData name="jarne dirken" userId="5600d8128afc4355" providerId="LiveId" clId="{DB239A32-AA9C-4CB5-A5F2-4BBB7465C895}" dt="2025-02-28T09:11:19.871" v="270" actId="20577"/>
          <ac:spMkLst>
            <pc:docMk/>
            <pc:sldMk cId="407416513" sldId="261"/>
            <ac:spMk id="8" creationId="{B647022A-79AA-5D47-AB0B-A0F966CD6602}"/>
          </ac:spMkLst>
        </pc:spChg>
        <pc:spChg chg="mod">
          <ac:chgData name="jarne dirken" userId="5600d8128afc4355" providerId="LiveId" clId="{DB239A32-AA9C-4CB5-A5F2-4BBB7465C895}" dt="2025-02-28T09:21:04.210" v="348" actId="20577"/>
          <ac:spMkLst>
            <pc:docMk/>
            <pc:sldMk cId="407416513" sldId="261"/>
            <ac:spMk id="9" creationId="{5B582D7E-F3E8-B14C-B1B7-68C2078FF59C}"/>
          </ac:spMkLst>
        </pc:spChg>
        <pc:spChg chg="del">
          <ac:chgData name="jarne dirken" userId="5600d8128afc4355" providerId="LiveId" clId="{DB239A32-AA9C-4CB5-A5F2-4BBB7465C895}" dt="2025-02-28T09:12:13.260" v="288" actId="478"/>
          <ac:spMkLst>
            <pc:docMk/>
            <pc:sldMk cId="407416513" sldId="261"/>
            <ac:spMk id="10" creationId="{FD276123-3F43-4B49-8A51-25C36EDC5515}"/>
          </ac:spMkLst>
        </pc:spChg>
        <pc:spChg chg="mod">
          <ac:chgData name="jarne dirken" userId="5600d8128afc4355" providerId="LiveId" clId="{DB239A32-AA9C-4CB5-A5F2-4BBB7465C895}" dt="2025-02-28T09:11:21.884" v="272" actId="20577"/>
          <ac:spMkLst>
            <pc:docMk/>
            <pc:sldMk cId="407416513" sldId="261"/>
            <ac:spMk id="11" creationId="{59BDAB8E-C2EC-1147-B7FE-023388497270}"/>
          </ac:spMkLst>
        </pc:spChg>
        <pc:spChg chg="mod">
          <ac:chgData name="jarne dirken" userId="5600d8128afc4355" providerId="LiveId" clId="{DB239A32-AA9C-4CB5-A5F2-4BBB7465C895}" dt="2025-02-28T09:21:52.847" v="372" actId="20577"/>
          <ac:spMkLst>
            <pc:docMk/>
            <pc:sldMk cId="407416513" sldId="261"/>
            <ac:spMk id="12" creationId="{4372EF7D-D948-314A-B741-7B918E1823AE}"/>
          </ac:spMkLst>
        </pc:spChg>
        <pc:spChg chg="del">
          <ac:chgData name="jarne dirken" userId="5600d8128afc4355" providerId="LiveId" clId="{DB239A32-AA9C-4CB5-A5F2-4BBB7465C895}" dt="2025-02-28T09:12:15.847" v="289" actId="478"/>
          <ac:spMkLst>
            <pc:docMk/>
            <pc:sldMk cId="407416513" sldId="261"/>
            <ac:spMk id="13" creationId="{C92313F4-535F-7945-A0FE-D6BD1EC2F278}"/>
          </ac:spMkLst>
        </pc:spChg>
        <pc:spChg chg="mod">
          <ac:chgData name="jarne dirken" userId="5600d8128afc4355" providerId="LiveId" clId="{DB239A32-AA9C-4CB5-A5F2-4BBB7465C895}" dt="2025-02-28T09:11:24.089" v="274" actId="20577"/>
          <ac:spMkLst>
            <pc:docMk/>
            <pc:sldMk cId="407416513" sldId="261"/>
            <ac:spMk id="14" creationId="{C3BF1EB0-1D74-844B-8034-852B91E03C7B}"/>
          </ac:spMkLst>
        </pc:spChg>
        <pc:spChg chg="mod">
          <ac:chgData name="jarne dirken" userId="5600d8128afc4355" providerId="LiveId" clId="{DB239A32-AA9C-4CB5-A5F2-4BBB7465C895}" dt="2025-02-28T09:29:13.092" v="403" actId="20577"/>
          <ac:spMkLst>
            <pc:docMk/>
            <pc:sldMk cId="407416513" sldId="261"/>
            <ac:spMk id="15" creationId="{FF408132-B163-5B44-9DEF-FAFB02820F45}"/>
          </ac:spMkLst>
        </pc:spChg>
        <pc:spChg chg="del">
          <ac:chgData name="jarne dirken" userId="5600d8128afc4355" providerId="LiveId" clId="{DB239A32-AA9C-4CB5-A5F2-4BBB7465C895}" dt="2025-02-28T09:12:17.202" v="290" actId="478"/>
          <ac:spMkLst>
            <pc:docMk/>
            <pc:sldMk cId="407416513" sldId="261"/>
            <ac:spMk id="16" creationId="{A2AC20F4-551B-5F42-9F99-A21F6F059DFE}"/>
          </ac:spMkLst>
        </pc:spChg>
        <pc:spChg chg="mod">
          <ac:chgData name="jarne dirken" userId="5600d8128afc4355" providerId="LiveId" clId="{DB239A32-AA9C-4CB5-A5F2-4BBB7465C895}" dt="2025-02-28T09:11:25.999" v="276" actId="20577"/>
          <ac:spMkLst>
            <pc:docMk/>
            <pc:sldMk cId="407416513" sldId="261"/>
            <ac:spMk id="17" creationId="{8A507B1D-1846-BF44-BAF5-DEDE4826B9FE}"/>
          </ac:spMkLst>
        </pc:spChg>
        <pc:spChg chg="mod">
          <ac:chgData name="jarne dirken" userId="5600d8128afc4355" providerId="LiveId" clId="{DB239A32-AA9C-4CB5-A5F2-4BBB7465C895}" dt="2025-02-28T09:28:27.715" v="389" actId="20577"/>
          <ac:spMkLst>
            <pc:docMk/>
            <pc:sldMk cId="407416513" sldId="261"/>
            <ac:spMk id="18" creationId="{DCB0249B-8A97-3347-BE8B-DEA6BAE12DEA}"/>
          </ac:spMkLst>
        </pc:spChg>
        <pc:spChg chg="del">
          <ac:chgData name="jarne dirken" userId="5600d8128afc4355" providerId="LiveId" clId="{DB239A32-AA9C-4CB5-A5F2-4BBB7465C895}" dt="2025-02-28T09:12:18.670" v="291" actId="478"/>
          <ac:spMkLst>
            <pc:docMk/>
            <pc:sldMk cId="407416513" sldId="261"/>
            <ac:spMk id="19" creationId="{9170E6F0-2D4D-F847-9452-E9B49DF88E2F}"/>
          </ac:spMkLst>
        </pc:spChg>
        <pc:spChg chg="mod">
          <ac:chgData name="jarne dirken" userId="5600d8128afc4355" providerId="LiveId" clId="{DB239A32-AA9C-4CB5-A5F2-4BBB7465C895}" dt="2025-02-28T09:11:28.247" v="278" actId="20577"/>
          <ac:spMkLst>
            <pc:docMk/>
            <pc:sldMk cId="407416513" sldId="261"/>
            <ac:spMk id="20" creationId="{F29034BA-D714-EE41-AB45-71F83D5BB72E}"/>
          </ac:spMkLst>
        </pc:spChg>
        <pc:spChg chg="mod">
          <ac:chgData name="jarne dirken" userId="5600d8128afc4355" providerId="LiveId" clId="{DB239A32-AA9C-4CB5-A5F2-4BBB7465C895}" dt="2025-02-28T09:12:24.473" v="303" actId="20577"/>
          <ac:spMkLst>
            <pc:docMk/>
            <pc:sldMk cId="407416513" sldId="261"/>
            <ac:spMk id="22" creationId="{44D51383-870F-5144-90E8-7D119827D02B}"/>
          </ac:spMkLst>
        </pc:spChg>
        <pc:spChg chg="add del mod">
          <ac:chgData name="jarne dirken" userId="5600d8128afc4355" providerId="LiveId" clId="{DB239A32-AA9C-4CB5-A5F2-4BBB7465C895}" dt="2025-02-28T09:12:06.093" v="285" actId="478"/>
          <ac:spMkLst>
            <pc:docMk/>
            <pc:sldMk cId="407416513" sldId="261"/>
            <ac:spMk id="25" creationId="{0E8B139A-BF3E-C565-59C1-0EEEB202EB92}"/>
          </ac:spMkLst>
        </pc:spChg>
        <pc:spChg chg="add del mod">
          <ac:chgData name="jarne dirken" userId="5600d8128afc4355" providerId="LiveId" clId="{DB239A32-AA9C-4CB5-A5F2-4BBB7465C895}" dt="2025-02-28T09:12:11.757" v="287" actId="478"/>
          <ac:spMkLst>
            <pc:docMk/>
            <pc:sldMk cId="407416513" sldId="261"/>
            <ac:spMk id="27" creationId="{227FF547-5309-182E-6E10-922604F960E8}"/>
          </ac:spMkLst>
        </pc:spChg>
      </pc:sldChg>
      <pc:sldChg chg="del">
        <pc:chgData name="jarne dirken" userId="5600d8128afc4355" providerId="LiveId" clId="{DB239A32-AA9C-4CB5-A5F2-4BBB7465C895}" dt="2025-02-28T08:53:51.252" v="2" actId="47"/>
        <pc:sldMkLst>
          <pc:docMk/>
          <pc:sldMk cId="1116143535" sldId="271"/>
        </pc:sldMkLst>
      </pc:sldChg>
      <pc:sldChg chg="addSp delSp modSp mod">
        <pc:chgData name="jarne dirken" userId="5600d8128afc4355" providerId="LiveId" clId="{DB239A32-AA9C-4CB5-A5F2-4BBB7465C895}" dt="2025-02-28T09:39:32.484" v="454" actId="931"/>
        <pc:sldMkLst>
          <pc:docMk/>
          <pc:sldMk cId="723970427" sldId="272"/>
        </pc:sldMkLst>
        <pc:spChg chg="mod">
          <ac:chgData name="jarne dirken" userId="5600d8128afc4355" providerId="LiveId" clId="{DB239A32-AA9C-4CB5-A5F2-4BBB7465C895}" dt="2025-02-28T09:37:39.016" v="437" actId="20577"/>
          <ac:spMkLst>
            <pc:docMk/>
            <pc:sldMk cId="723970427" sldId="272"/>
            <ac:spMk id="3" creationId="{D22DDB25-9BDB-FB43-8627-7673687CA0DA}"/>
          </ac:spMkLst>
        </pc:spChg>
        <pc:spChg chg="mod">
          <ac:chgData name="jarne dirken" userId="5600d8128afc4355" providerId="LiveId" clId="{DB239A32-AA9C-4CB5-A5F2-4BBB7465C895}" dt="2025-02-28T09:37:28.901" v="407" actId="20577"/>
          <ac:spMkLst>
            <pc:docMk/>
            <pc:sldMk cId="723970427" sldId="272"/>
            <ac:spMk id="4" creationId="{BCACD08F-D06B-D548-9F73-6829FAB6035B}"/>
          </ac:spMkLst>
        </pc:spChg>
        <pc:spChg chg="add del mod">
          <ac:chgData name="jarne dirken" userId="5600d8128afc4355" providerId="LiveId" clId="{DB239A32-AA9C-4CB5-A5F2-4BBB7465C895}" dt="2025-02-28T09:38:59.955" v="449" actId="478"/>
          <ac:spMkLst>
            <pc:docMk/>
            <pc:sldMk cId="723970427" sldId="272"/>
            <ac:spMk id="8" creationId="{113C3997-0163-A322-7B11-9328E406B240}"/>
          </ac:spMkLst>
        </pc:spChg>
        <pc:spChg chg="add del mod">
          <ac:chgData name="jarne dirken" userId="5600d8128afc4355" providerId="LiveId" clId="{DB239A32-AA9C-4CB5-A5F2-4BBB7465C895}" dt="2025-02-28T09:39:05.238" v="452" actId="931"/>
          <ac:spMkLst>
            <pc:docMk/>
            <pc:sldMk cId="723970427" sldId="272"/>
            <ac:spMk id="12" creationId="{113D28AF-9B57-5CE7-4291-60FC9EFCD862}"/>
          </ac:spMkLst>
        </pc:spChg>
        <pc:spChg chg="add del mod">
          <ac:chgData name="jarne dirken" userId="5600d8128afc4355" providerId="LiveId" clId="{DB239A32-AA9C-4CB5-A5F2-4BBB7465C895}" dt="2025-02-28T09:39:32.484" v="454" actId="931"/>
          <ac:spMkLst>
            <pc:docMk/>
            <pc:sldMk cId="723970427" sldId="272"/>
            <ac:spMk id="16" creationId="{8E690862-A333-BD7A-0BBD-D58AC7684C02}"/>
          </ac:spMkLst>
        </pc:spChg>
        <pc:picChg chg="add del mod">
          <ac:chgData name="jarne dirken" userId="5600d8128afc4355" providerId="LiveId" clId="{DB239A32-AA9C-4CB5-A5F2-4BBB7465C895}" dt="2025-02-28T09:39:01.714" v="450" actId="478"/>
          <ac:picMkLst>
            <pc:docMk/>
            <pc:sldMk cId="723970427" sldId="272"/>
            <ac:picMk id="5" creationId="{00525B64-CDBA-6E0A-4479-5111F7453708}"/>
          </ac:picMkLst>
        </pc:picChg>
        <pc:picChg chg="add del">
          <ac:chgData name="jarne dirken" userId="5600d8128afc4355" providerId="LiveId" clId="{DB239A32-AA9C-4CB5-A5F2-4BBB7465C895}" dt="2025-02-28T09:39:02.173" v="451" actId="478"/>
          <ac:picMkLst>
            <pc:docMk/>
            <pc:sldMk cId="723970427" sldId="272"/>
            <ac:picMk id="6" creationId="{E42C2D3A-A88B-AC47-AA40-DC18C8382C9A}"/>
          </ac:picMkLst>
        </pc:picChg>
        <pc:picChg chg="add mod">
          <ac:chgData name="jarne dirken" userId="5600d8128afc4355" providerId="LiveId" clId="{DB239A32-AA9C-4CB5-A5F2-4BBB7465C895}" dt="2025-02-28T09:38:59.602" v="448" actId="931"/>
          <ac:picMkLst>
            <pc:docMk/>
            <pc:sldMk cId="723970427" sldId="272"/>
            <ac:picMk id="10" creationId="{E835AF99-43E6-22E4-F44C-FE1E5A110D3B}"/>
          </ac:picMkLst>
        </pc:picChg>
        <pc:picChg chg="add del mod">
          <ac:chgData name="jarne dirken" userId="5600d8128afc4355" providerId="LiveId" clId="{DB239A32-AA9C-4CB5-A5F2-4BBB7465C895}" dt="2025-02-28T09:39:28.937" v="453" actId="478"/>
          <ac:picMkLst>
            <pc:docMk/>
            <pc:sldMk cId="723970427" sldId="272"/>
            <ac:picMk id="14" creationId="{B42F1A65-6F64-8455-1845-D93F2568578C}"/>
          </ac:picMkLst>
        </pc:picChg>
        <pc:picChg chg="add mod">
          <ac:chgData name="jarne dirken" userId="5600d8128afc4355" providerId="LiveId" clId="{DB239A32-AA9C-4CB5-A5F2-4BBB7465C895}" dt="2025-02-28T09:39:32.484" v="454" actId="931"/>
          <ac:picMkLst>
            <pc:docMk/>
            <pc:sldMk cId="723970427" sldId="272"/>
            <ac:picMk id="18" creationId="{F9466103-DE3E-7014-4C1D-8573661E5AA4}"/>
          </ac:picMkLst>
        </pc:picChg>
      </pc:sldChg>
      <pc:sldChg chg="ord">
        <pc:chgData name="jarne dirken" userId="5600d8128afc4355" providerId="LiveId" clId="{DB239A32-AA9C-4CB5-A5F2-4BBB7465C895}" dt="2025-02-28T09:37:25.914" v="405"/>
        <pc:sldMkLst>
          <pc:docMk/>
          <pc:sldMk cId="1923235345" sldId="273"/>
        </pc:sldMkLst>
      </pc:sldChg>
      <pc:sldChg chg="modSp mod ord">
        <pc:chgData name="jarne dirken" userId="5600d8128afc4355" providerId="LiveId" clId="{DB239A32-AA9C-4CB5-A5F2-4BBB7465C895}" dt="2025-02-28T09:54:15.212" v="630" actId="20577"/>
        <pc:sldMkLst>
          <pc:docMk/>
          <pc:sldMk cId="2212226000" sldId="274"/>
        </pc:sldMkLst>
        <pc:spChg chg="mod">
          <ac:chgData name="jarne dirken" userId="5600d8128afc4355" providerId="LiveId" clId="{DB239A32-AA9C-4CB5-A5F2-4BBB7465C895}" dt="2025-02-28T09:54:15.212" v="630" actId="20577"/>
          <ac:spMkLst>
            <pc:docMk/>
            <pc:sldMk cId="2212226000" sldId="274"/>
            <ac:spMk id="2" creationId="{960D4832-9D43-3B44-B37E-77311083CF8B}"/>
          </ac:spMkLst>
        </pc:spChg>
        <pc:spChg chg="mod">
          <ac:chgData name="jarne dirken" userId="5600d8128afc4355" providerId="LiveId" clId="{DB239A32-AA9C-4CB5-A5F2-4BBB7465C895}" dt="2025-02-28T09:42:56.819" v="493" actId="20577"/>
          <ac:spMkLst>
            <pc:docMk/>
            <pc:sldMk cId="2212226000" sldId="274"/>
            <ac:spMk id="3" creationId="{9F09662E-D180-1547-B795-787DF3C49C04}"/>
          </ac:spMkLst>
        </pc:spChg>
        <pc:spChg chg="mod">
          <ac:chgData name="jarne dirken" userId="5600d8128afc4355" providerId="LiveId" clId="{DB239A32-AA9C-4CB5-A5F2-4BBB7465C895}" dt="2025-02-28T09:13:01.244" v="320"/>
          <ac:spMkLst>
            <pc:docMk/>
            <pc:sldMk cId="2212226000" sldId="274"/>
            <ac:spMk id="5" creationId="{6D1B29B6-9653-9541-B060-78E9A6519004}"/>
          </ac:spMkLst>
        </pc:spChg>
      </pc:sldChg>
      <pc:sldChg chg="ord">
        <pc:chgData name="jarne dirken" userId="5600d8128afc4355" providerId="LiveId" clId="{DB239A32-AA9C-4CB5-A5F2-4BBB7465C895}" dt="2025-03-04T15:53:31.002" v="900"/>
        <pc:sldMkLst>
          <pc:docMk/>
          <pc:sldMk cId="3819273035" sldId="283"/>
        </pc:sldMkLst>
      </pc:sldChg>
      <pc:sldChg chg="modSp mod ord">
        <pc:chgData name="jarne dirken" userId="5600d8128afc4355" providerId="LiveId" clId="{DB239A32-AA9C-4CB5-A5F2-4BBB7465C895}" dt="2025-03-04T15:51:37.688" v="879" actId="20577"/>
        <pc:sldMkLst>
          <pc:docMk/>
          <pc:sldMk cId="2057471107" sldId="293"/>
        </pc:sldMkLst>
        <pc:spChg chg="mod">
          <ac:chgData name="jarne dirken" userId="5600d8128afc4355" providerId="LiveId" clId="{DB239A32-AA9C-4CB5-A5F2-4BBB7465C895}" dt="2025-03-04T15:51:37.688" v="879" actId="20577"/>
          <ac:spMkLst>
            <pc:docMk/>
            <pc:sldMk cId="2057471107" sldId="293"/>
            <ac:spMk id="2" creationId="{24BF6FCF-11CA-28D2-E347-EC22D11C151D}"/>
          </ac:spMkLst>
        </pc:spChg>
      </pc:sldChg>
      <pc:sldChg chg="addSp modSp mod">
        <pc:chgData name="jarne dirken" userId="5600d8128afc4355" providerId="LiveId" clId="{DB239A32-AA9C-4CB5-A5F2-4BBB7465C895}" dt="2025-03-05T13:55:32.110" v="1043" actId="1076"/>
        <pc:sldMkLst>
          <pc:docMk/>
          <pc:sldMk cId="2886236393" sldId="300"/>
        </pc:sldMkLst>
        <pc:spChg chg="mod">
          <ac:chgData name="jarne dirken" userId="5600d8128afc4355" providerId="LiveId" clId="{DB239A32-AA9C-4CB5-A5F2-4BBB7465C895}" dt="2025-03-05T13:55:32.110" v="1043" actId="1076"/>
          <ac:spMkLst>
            <pc:docMk/>
            <pc:sldMk cId="2886236393" sldId="300"/>
            <ac:spMk id="5" creationId="{0C80C59A-A0B3-DE53-2625-55E2FBFCE238}"/>
          </ac:spMkLst>
        </pc:spChg>
        <pc:picChg chg="add mod">
          <ac:chgData name="jarne dirken" userId="5600d8128afc4355" providerId="LiveId" clId="{DB239A32-AA9C-4CB5-A5F2-4BBB7465C895}" dt="2025-03-05T13:55:30.167" v="1042" actId="1076"/>
          <ac:picMkLst>
            <pc:docMk/>
            <pc:sldMk cId="2886236393" sldId="300"/>
            <ac:picMk id="8" creationId="{01CDA61C-DB9B-D19E-08A1-FF22103E52E5}"/>
          </ac:picMkLst>
        </pc:picChg>
        <pc:picChg chg="mod">
          <ac:chgData name="jarne dirken" userId="5600d8128afc4355" providerId="LiveId" clId="{DB239A32-AA9C-4CB5-A5F2-4BBB7465C895}" dt="2025-03-05T13:40:09.658" v="1037" actId="1076"/>
          <ac:picMkLst>
            <pc:docMk/>
            <pc:sldMk cId="2886236393" sldId="300"/>
            <ac:picMk id="17" creationId="{A0F9384D-3940-4CCB-F60C-D9F601CFC915}"/>
          </ac:picMkLst>
        </pc:picChg>
        <pc:picChg chg="mod">
          <ac:chgData name="jarne dirken" userId="5600d8128afc4355" providerId="LiveId" clId="{DB239A32-AA9C-4CB5-A5F2-4BBB7465C895}" dt="2025-03-05T13:53:27.470" v="1040" actId="1076"/>
          <ac:picMkLst>
            <pc:docMk/>
            <pc:sldMk cId="2886236393" sldId="300"/>
            <ac:picMk id="19" creationId="{B72236DF-A83D-C98E-5165-0B638551C1BE}"/>
          </ac:picMkLst>
        </pc:picChg>
      </pc:sldChg>
      <pc:sldChg chg="ord">
        <pc:chgData name="jarne dirken" userId="5600d8128afc4355" providerId="LiveId" clId="{DB239A32-AA9C-4CB5-A5F2-4BBB7465C895}" dt="2025-03-05T15:56:30.945" v="1533"/>
        <pc:sldMkLst>
          <pc:docMk/>
          <pc:sldMk cId="392100795" sldId="304"/>
        </pc:sldMkLst>
      </pc:sldChg>
      <pc:sldChg chg="modSp mod ord">
        <pc:chgData name="jarne dirken" userId="5600d8128afc4355" providerId="LiveId" clId="{DB239A32-AA9C-4CB5-A5F2-4BBB7465C895}" dt="2025-03-05T15:55:30.068" v="1507" actId="20577"/>
        <pc:sldMkLst>
          <pc:docMk/>
          <pc:sldMk cId="381822846" sldId="306"/>
        </pc:sldMkLst>
        <pc:spChg chg="mod">
          <ac:chgData name="jarne dirken" userId="5600d8128afc4355" providerId="LiveId" clId="{DB239A32-AA9C-4CB5-A5F2-4BBB7465C895}" dt="2025-03-05T15:55:30.068" v="1507" actId="20577"/>
          <ac:spMkLst>
            <pc:docMk/>
            <pc:sldMk cId="381822846" sldId="306"/>
            <ac:spMk id="6" creationId="{9BA9FEF6-7E19-5CA8-C977-E451B592A92E}"/>
          </ac:spMkLst>
        </pc:spChg>
      </pc:sldChg>
      <pc:sldChg chg="modSp mod ord">
        <pc:chgData name="jarne dirken" userId="5600d8128afc4355" providerId="LiveId" clId="{DB239A32-AA9C-4CB5-A5F2-4BBB7465C895}" dt="2025-03-05T15:56:08.052" v="1527" actId="20577"/>
        <pc:sldMkLst>
          <pc:docMk/>
          <pc:sldMk cId="3501229664" sldId="307"/>
        </pc:sldMkLst>
        <pc:spChg chg="mod">
          <ac:chgData name="jarne dirken" userId="5600d8128afc4355" providerId="LiveId" clId="{DB239A32-AA9C-4CB5-A5F2-4BBB7465C895}" dt="2025-03-05T15:56:08.052" v="1527" actId="20577"/>
          <ac:spMkLst>
            <pc:docMk/>
            <pc:sldMk cId="3501229664" sldId="307"/>
            <ac:spMk id="2" creationId="{24BF6FCF-11CA-28D2-E347-EC22D11C151D}"/>
          </ac:spMkLst>
        </pc:spChg>
      </pc:sldChg>
      <pc:sldChg chg="modSp mod">
        <pc:chgData name="jarne dirken" userId="5600d8128afc4355" providerId="LiveId" clId="{DB239A32-AA9C-4CB5-A5F2-4BBB7465C895}" dt="2025-03-04T15:30:06.789" v="790" actId="20577"/>
        <pc:sldMkLst>
          <pc:docMk/>
          <pc:sldMk cId="2987996127" sldId="309"/>
        </pc:sldMkLst>
        <pc:spChg chg="mod">
          <ac:chgData name="jarne dirken" userId="5600d8128afc4355" providerId="LiveId" clId="{DB239A32-AA9C-4CB5-A5F2-4BBB7465C895}" dt="2025-03-04T15:29:51.790" v="788" actId="1076"/>
          <ac:spMkLst>
            <pc:docMk/>
            <pc:sldMk cId="2987996127" sldId="309"/>
            <ac:spMk id="2" creationId="{24BF6FCF-11CA-28D2-E347-EC22D11C151D}"/>
          </ac:spMkLst>
        </pc:spChg>
        <pc:spChg chg="mod">
          <ac:chgData name="jarne dirken" userId="5600d8128afc4355" providerId="LiveId" clId="{DB239A32-AA9C-4CB5-A5F2-4BBB7465C895}" dt="2025-03-04T15:30:06.789" v="790" actId="20577"/>
          <ac:spMkLst>
            <pc:docMk/>
            <pc:sldMk cId="2987996127" sldId="309"/>
            <ac:spMk id="7" creationId="{C57DF598-D47E-648F-B31B-11EB6E3D64B7}"/>
          </ac:spMkLst>
        </pc:spChg>
      </pc:sldChg>
      <pc:sldChg chg="modSp mod ord">
        <pc:chgData name="jarne dirken" userId="5600d8128afc4355" providerId="LiveId" clId="{DB239A32-AA9C-4CB5-A5F2-4BBB7465C895}" dt="2025-03-05T15:55:54.351" v="1510"/>
        <pc:sldMkLst>
          <pc:docMk/>
          <pc:sldMk cId="1999955911" sldId="311"/>
        </pc:sldMkLst>
        <pc:spChg chg="mod">
          <ac:chgData name="jarne dirken" userId="5600d8128afc4355" providerId="LiveId" clId="{DB239A32-AA9C-4CB5-A5F2-4BBB7465C895}" dt="2025-03-05T15:55:54.351" v="1510"/>
          <ac:spMkLst>
            <pc:docMk/>
            <pc:sldMk cId="1999955911" sldId="311"/>
            <ac:spMk id="2" creationId="{24BF6FCF-11CA-28D2-E347-EC22D11C151D}"/>
          </ac:spMkLst>
        </pc:spChg>
        <pc:spChg chg="mod">
          <ac:chgData name="jarne dirken" userId="5600d8128afc4355" providerId="LiveId" clId="{DB239A32-AA9C-4CB5-A5F2-4BBB7465C895}" dt="2025-03-04T15:30:10.780" v="794" actId="20577"/>
          <ac:spMkLst>
            <pc:docMk/>
            <pc:sldMk cId="1999955911" sldId="311"/>
            <ac:spMk id="7" creationId="{C57DF598-D47E-648F-B31B-11EB6E3D64B7}"/>
          </ac:spMkLst>
        </pc:spChg>
      </pc:sldChg>
      <pc:sldChg chg="modSp mod">
        <pc:chgData name="jarne dirken" userId="5600d8128afc4355" providerId="LiveId" clId="{DB239A32-AA9C-4CB5-A5F2-4BBB7465C895}" dt="2025-03-04T15:30:37.440" v="862" actId="20577"/>
        <pc:sldMkLst>
          <pc:docMk/>
          <pc:sldMk cId="80248018" sldId="312"/>
        </pc:sldMkLst>
        <pc:spChg chg="mod">
          <ac:chgData name="jarne dirken" userId="5600d8128afc4355" providerId="LiveId" clId="{DB239A32-AA9C-4CB5-A5F2-4BBB7465C895}" dt="2025-03-04T15:30:37.440" v="862" actId="20577"/>
          <ac:spMkLst>
            <pc:docMk/>
            <pc:sldMk cId="80248018" sldId="312"/>
            <ac:spMk id="2" creationId="{24BF6FCF-11CA-28D2-E347-EC22D11C151D}"/>
          </ac:spMkLst>
        </pc:spChg>
      </pc:sldChg>
      <pc:sldChg chg="ord">
        <pc:chgData name="jarne dirken" userId="5600d8128afc4355" providerId="LiveId" clId="{DB239A32-AA9C-4CB5-A5F2-4BBB7465C895}" dt="2025-03-05T15:56:49.849" v="1535"/>
        <pc:sldMkLst>
          <pc:docMk/>
          <pc:sldMk cId="2778755380" sldId="320"/>
        </pc:sldMkLst>
      </pc:sldChg>
      <pc:sldChg chg="del ord">
        <pc:chgData name="jarne dirken" userId="5600d8128afc4355" providerId="LiveId" clId="{DB239A32-AA9C-4CB5-A5F2-4BBB7465C895}" dt="2025-03-04T15:55:02.220" v="933" actId="2696"/>
        <pc:sldMkLst>
          <pc:docMk/>
          <pc:sldMk cId="6318910" sldId="322"/>
        </pc:sldMkLst>
      </pc:sldChg>
      <pc:sldChg chg="modSp mod">
        <pc:chgData name="jarne dirken" userId="5600d8128afc4355" providerId="LiveId" clId="{DB239A32-AA9C-4CB5-A5F2-4BBB7465C895}" dt="2025-03-04T15:55:26.808" v="959" actId="20577"/>
        <pc:sldMkLst>
          <pc:docMk/>
          <pc:sldMk cId="4289596311" sldId="322"/>
        </pc:sldMkLst>
        <pc:spChg chg="mod">
          <ac:chgData name="jarne dirken" userId="5600d8128afc4355" providerId="LiveId" clId="{DB239A32-AA9C-4CB5-A5F2-4BBB7465C895}" dt="2025-03-04T15:55:26.808" v="959" actId="20577"/>
          <ac:spMkLst>
            <pc:docMk/>
            <pc:sldMk cId="4289596311" sldId="322"/>
            <ac:spMk id="3" creationId="{D8395AB1-A8D5-8F87-7C8A-009F1033AB11}"/>
          </ac:spMkLst>
        </pc:spChg>
      </pc:sldChg>
      <pc:sldChg chg="ord">
        <pc:chgData name="jarne dirken" userId="5600d8128afc4355" providerId="LiveId" clId="{DB239A32-AA9C-4CB5-A5F2-4BBB7465C895}" dt="2025-03-04T15:53:26.860" v="898"/>
        <pc:sldMkLst>
          <pc:docMk/>
          <pc:sldMk cId="1547562831" sldId="325"/>
        </pc:sldMkLst>
      </pc:sldChg>
      <pc:sldChg chg="modSp mod">
        <pc:chgData name="jarne dirken" userId="5600d8128afc4355" providerId="LiveId" clId="{DB239A32-AA9C-4CB5-A5F2-4BBB7465C895}" dt="2025-03-05T15:25:27.537" v="1045" actId="1076"/>
        <pc:sldMkLst>
          <pc:docMk/>
          <pc:sldMk cId="420626608" sldId="326"/>
        </pc:sldMkLst>
        <pc:picChg chg="mod">
          <ac:chgData name="jarne dirken" userId="5600d8128afc4355" providerId="LiveId" clId="{DB239A32-AA9C-4CB5-A5F2-4BBB7465C895}" dt="2025-03-05T15:25:27.537" v="1045" actId="1076"/>
          <ac:picMkLst>
            <pc:docMk/>
            <pc:sldMk cId="420626608" sldId="326"/>
            <ac:picMk id="8" creationId="{1BE8FA18-883F-EE7D-134A-EA44F30460B0}"/>
          </ac:picMkLst>
        </pc:picChg>
      </pc:sldChg>
      <pc:sldChg chg="del ord">
        <pc:chgData name="jarne dirken" userId="5600d8128afc4355" providerId="LiveId" clId="{DB239A32-AA9C-4CB5-A5F2-4BBB7465C895}" dt="2025-03-04T15:55:02.220" v="933" actId="2696"/>
        <pc:sldMkLst>
          <pc:docMk/>
          <pc:sldMk cId="3708110308" sldId="326"/>
        </pc:sldMkLst>
      </pc:sldChg>
      <pc:sldChg chg="del ord">
        <pc:chgData name="jarne dirken" userId="5600d8128afc4355" providerId="LiveId" clId="{DB239A32-AA9C-4CB5-A5F2-4BBB7465C895}" dt="2025-03-04T15:55:02.220" v="933" actId="2696"/>
        <pc:sldMkLst>
          <pc:docMk/>
          <pc:sldMk cId="464277920" sldId="327"/>
        </pc:sldMkLst>
      </pc:sldChg>
      <pc:sldChg chg="addSp delSp modSp mod">
        <pc:chgData name="jarne dirken" userId="5600d8128afc4355" providerId="LiveId" clId="{DB239A32-AA9C-4CB5-A5F2-4BBB7465C895}" dt="2025-03-05T15:50:00.635" v="1085" actId="1076"/>
        <pc:sldMkLst>
          <pc:docMk/>
          <pc:sldMk cId="583889147" sldId="328"/>
        </pc:sldMkLst>
        <pc:spChg chg="mod">
          <ac:chgData name="jarne dirken" userId="5600d8128afc4355" providerId="LiveId" clId="{DB239A32-AA9C-4CB5-A5F2-4BBB7465C895}" dt="2025-03-05T15:49:52.581" v="1066" actId="20577"/>
          <ac:spMkLst>
            <pc:docMk/>
            <pc:sldMk cId="583889147" sldId="328"/>
            <ac:spMk id="2" creationId="{F25F84AE-C1BE-AD59-2EB5-B126D884C8BE}"/>
          </ac:spMkLst>
        </pc:spChg>
        <pc:spChg chg="add mod">
          <ac:chgData name="jarne dirken" userId="5600d8128afc4355" providerId="LiveId" clId="{DB239A32-AA9C-4CB5-A5F2-4BBB7465C895}" dt="2025-03-05T15:50:00.635" v="1085" actId="1076"/>
          <ac:spMkLst>
            <pc:docMk/>
            <pc:sldMk cId="583889147" sldId="328"/>
            <ac:spMk id="11" creationId="{63A6B67C-9715-5D88-B0A9-554B735E3743}"/>
          </ac:spMkLst>
        </pc:spChg>
        <pc:picChg chg="add mod">
          <ac:chgData name="jarne dirken" userId="5600d8128afc4355" providerId="LiveId" clId="{DB239A32-AA9C-4CB5-A5F2-4BBB7465C895}" dt="2025-03-05T15:49:37.491" v="1051" actId="1076"/>
          <ac:picMkLst>
            <pc:docMk/>
            <pc:sldMk cId="583889147" sldId="328"/>
            <ac:picMk id="9" creationId="{362F3129-3426-F5DD-563C-694EC45330E7}"/>
          </ac:picMkLst>
        </pc:picChg>
        <pc:picChg chg="del">
          <ac:chgData name="jarne dirken" userId="5600d8128afc4355" providerId="LiveId" clId="{DB239A32-AA9C-4CB5-A5F2-4BBB7465C895}" dt="2025-03-05T15:46:43.575" v="1046" actId="478"/>
          <ac:picMkLst>
            <pc:docMk/>
            <pc:sldMk cId="583889147" sldId="328"/>
            <ac:picMk id="12" creationId="{EAE4B463-080D-CD83-71DE-4F39781B49C0}"/>
          </ac:picMkLst>
        </pc:picChg>
        <pc:picChg chg="mod">
          <ac:chgData name="jarne dirken" userId="5600d8128afc4355" providerId="LiveId" clId="{DB239A32-AA9C-4CB5-A5F2-4BBB7465C895}" dt="2025-03-05T15:49:35.610" v="1050" actId="1076"/>
          <ac:picMkLst>
            <pc:docMk/>
            <pc:sldMk cId="583889147" sldId="328"/>
            <ac:picMk id="15" creationId="{EDB0484C-CD51-49A3-FBC5-7608124F8C37}"/>
          </ac:picMkLst>
        </pc:picChg>
      </pc:sldChg>
      <pc:sldChg chg="ord">
        <pc:chgData name="jarne dirken" userId="5600d8128afc4355" providerId="LiveId" clId="{DB239A32-AA9C-4CB5-A5F2-4BBB7465C895}" dt="2025-03-05T15:56:49.849" v="1535"/>
        <pc:sldMkLst>
          <pc:docMk/>
          <pc:sldMk cId="109949944" sldId="329"/>
        </pc:sldMkLst>
      </pc:sldChg>
      <pc:sldChg chg="addSp modSp new del mod">
        <pc:chgData name="jarne dirken" userId="5600d8128afc4355" providerId="LiveId" clId="{DB239A32-AA9C-4CB5-A5F2-4BBB7465C895}" dt="2025-03-04T15:55:18.514" v="935" actId="47"/>
        <pc:sldMkLst>
          <pc:docMk/>
          <pc:sldMk cId="459433736" sldId="330"/>
        </pc:sldMkLst>
        <pc:spChg chg="mod">
          <ac:chgData name="jarne dirken" userId="5600d8128afc4355" providerId="LiveId" clId="{DB239A32-AA9C-4CB5-A5F2-4BBB7465C895}" dt="2025-03-04T15:54:53.673" v="932" actId="20577"/>
          <ac:spMkLst>
            <pc:docMk/>
            <pc:sldMk cId="459433736" sldId="330"/>
            <ac:spMk id="3" creationId="{3ED3448B-121B-C809-7FB9-3B4F34B870C6}"/>
          </ac:spMkLst>
        </pc:spChg>
        <pc:picChg chg="add">
          <ac:chgData name="jarne dirken" userId="5600d8128afc4355" providerId="LiveId" clId="{DB239A32-AA9C-4CB5-A5F2-4BBB7465C895}" dt="2025-03-04T15:55:10.842" v="934"/>
          <ac:picMkLst>
            <pc:docMk/>
            <pc:sldMk cId="459433736" sldId="330"/>
            <ac:picMk id="7" creationId="{BC352B8A-1A1F-303F-CDC5-26AD6D9FFFA1}"/>
          </ac:picMkLst>
        </pc:picChg>
      </pc:sldChg>
      <pc:sldChg chg="modSp mod">
        <pc:chgData name="jarne dirken" userId="5600d8128afc4355" providerId="LiveId" clId="{DB239A32-AA9C-4CB5-A5F2-4BBB7465C895}" dt="2025-03-05T12:23:30.959" v="999" actId="20577"/>
        <pc:sldMkLst>
          <pc:docMk/>
          <pc:sldMk cId="4174766466" sldId="338"/>
        </pc:sldMkLst>
        <pc:spChg chg="mod">
          <ac:chgData name="jarne dirken" userId="5600d8128afc4355" providerId="LiveId" clId="{DB239A32-AA9C-4CB5-A5F2-4BBB7465C895}" dt="2025-03-05T12:23:30.959" v="999" actId="20577"/>
          <ac:spMkLst>
            <pc:docMk/>
            <pc:sldMk cId="4174766466" sldId="338"/>
            <ac:spMk id="2" creationId="{43FB086A-F32A-6AE0-E653-003614C0DBDD}"/>
          </ac:spMkLst>
        </pc:spChg>
        <pc:picChg chg="mod">
          <ac:chgData name="jarne dirken" userId="5600d8128afc4355" providerId="LiveId" clId="{DB239A32-AA9C-4CB5-A5F2-4BBB7465C895}" dt="2025-03-05T12:23:07.223" v="960" actId="1076"/>
          <ac:picMkLst>
            <pc:docMk/>
            <pc:sldMk cId="4174766466" sldId="338"/>
            <ac:picMk id="10" creationId="{4A4699F3-77FA-D363-309C-4326F62B9AB4}"/>
          </ac:picMkLst>
        </pc:picChg>
      </pc:sldChg>
      <pc:sldChg chg="ord">
        <pc:chgData name="jarne dirken" userId="5600d8128afc4355" providerId="LiveId" clId="{DB239A32-AA9C-4CB5-A5F2-4BBB7465C895}" dt="2025-03-05T15:56:30.945" v="1533"/>
        <pc:sldMkLst>
          <pc:docMk/>
          <pc:sldMk cId="2314243995" sldId="351"/>
        </pc:sldMkLst>
      </pc:sldChg>
      <pc:sldChg chg="ord">
        <pc:chgData name="jarne dirken" userId="5600d8128afc4355" providerId="LiveId" clId="{DB239A32-AA9C-4CB5-A5F2-4BBB7465C895}" dt="2025-03-05T15:56:30.945" v="1533"/>
        <pc:sldMkLst>
          <pc:docMk/>
          <pc:sldMk cId="3669487435" sldId="352"/>
        </pc:sldMkLst>
      </pc:sldChg>
      <pc:sldChg chg="ord">
        <pc:chgData name="jarne dirken" userId="5600d8128afc4355" providerId="LiveId" clId="{DB239A32-AA9C-4CB5-A5F2-4BBB7465C895}" dt="2025-03-05T15:56:20.726" v="1531"/>
        <pc:sldMkLst>
          <pc:docMk/>
          <pc:sldMk cId="263617769" sldId="353"/>
        </pc:sldMkLst>
      </pc:sldChg>
      <pc:sldChg chg="modSp new mod ord">
        <pc:chgData name="jarne dirken" userId="5600d8128afc4355" providerId="LiveId" clId="{DB239A32-AA9C-4CB5-A5F2-4BBB7465C895}" dt="2025-03-05T15:56:19.477" v="1529"/>
        <pc:sldMkLst>
          <pc:docMk/>
          <pc:sldMk cId="414711341" sldId="354"/>
        </pc:sldMkLst>
        <pc:spChg chg="mod">
          <ac:chgData name="jarne dirken" userId="5600d8128afc4355" providerId="LiveId" clId="{DB239A32-AA9C-4CB5-A5F2-4BBB7465C895}" dt="2025-03-05T12:30:23.094" v="1036" actId="20577"/>
          <ac:spMkLst>
            <pc:docMk/>
            <pc:sldMk cId="414711341" sldId="354"/>
            <ac:spMk id="3" creationId="{20D62724-DD69-4E50-A4F5-498C74B8F09C}"/>
          </ac:spMkLst>
        </pc:spChg>
      </pc:sldChg>
      <pc:sldChg chg="addSp modSp new mod">
        <pc:chgData name="jarne dirken" userId="5600d8128afc4355" providerId="LiveId" clId="{DB239A32-AA9C-4CB5-A5F2-4BBB7465C895}" dt="2025-03-05T15:51:19.507" v="1148" actId="1076"/>
        <pc:sldMkLst>
          <pc:docMk/>
          <pc:sldMk cId="3126920227" sldId="355"/>
        </pc:sldMkLst>
        <pc:spChg chg="mod">
          <ac:chgData name="jarne dirken" userId="5600d8128afc4355" providerId="LiveId" clId="{DB239A32-AA9C-4CB5-A5F2-4BBB7465C895}" dt="2025-03-05T15:50:49.133" v="1135" actId="20577"/>
          <ac:spMkLst>
            <pc:docMk/>
            <pc:sldMk cId="3126920227" sldId="355"/>
            <ac:spMk id="3" creationId="{750A9A06-810E-FB97-2C0B-6ECA09D8D5FF}"/>
          </ac:spMkLst>
        </pc:spChg>
        <pc:picChg chg="add mod">
          <ac:chgData name="jarne dirken" userId="5600d8128afc4355" providerId="LiveId" clId="{DB239A32-AA9C-4CB5-A5F2-4BBB7465C895}" dt="2025-03-05T15:51:18.594" v="1146" actId="1076"/>
          <ac:picMkLst>
            <pc:docMk/>
            <pc:sldMk cId="3126920227" sldId="355"/>
            <ac:picMk id="8" creationId="{27A66ADA-3C9D-3812-CB4A-EA7448DA0FC9}"/>
          </ac:picMkLst>
        </pc:picChg>
        <pc:picChg chg="add mod">
          <ac:chgData name="jarne dirken" userId="5600d8128afc4355" providerId="LiveId" clId="{DB239A32-AA9C-4CB5-A5F2-4BBB7465C895}" dt="2025-03-05T15:51:18.979" v="1147" actId="1076"/>
          <ac:picMkLst>
            <pc:docMk/>
            <pc:sldMk cId="3126920227" sldId="355"/>
            <ac:picMk id="10" creationId="{D674E465-7936-F590-270C-6986F0AC253A}"/>
          </ac:picMkLst>
        </pc:picChg>
        <pc:picChg chg="add mod">
          <ac:chgData name="jarne dirken" userId="5600d8128afc4355" providerId="LiveId" clId="{DB239A32-AA9C-4CB5-A5F2-4BBB7465C895}" dt="2025-03-05T15:51:19.507" v="1148" actId="1076"/>
          <ac:picMkLst>
            <pc:docMk/>
            <pc:sldMk cId="3126920227" sldId="355"/>
            <ac:picMk id="12" creationId="{04F36BAF-78E8-436F-9A2D-61B31887BABF}"/>
          </ac:picMkLst>
        </pc:picChg>
      </pc:sldChg>
      <pc:sldChg chg="addSp modSp new mod">
        <pc:chgData name="jarne dirken" userId="5600d8128afc4355" providerId="LiveId" clId="{DB239A32-AA9C-4CB5-A5F2-4BBB7465C895}" dt="2025-03-05T15:51:51.995" v="1170" actId="1076"/>
        <pc:sldMkLst>
          <pc:docMk/>
          <pc:sldMk cId="3258044349" sldId="356"/>
        </pc:sldMkLst>
        <pc:spChg chg="mod">
          <ac:chgData name="jarne dirken" userId="5600d8128afc4355" providerId="LiveId" clId="{DB239A32-AA9C-4CB5-A5F2-4BBB7465C895}" dt="2025-03-05T15:51:26.928" v="1160" actId="20577"/>
          <ac:spMkLst>
            <pc:docMk/>
            <pc:sldMk cId="3258044349" sldId="356"/>
            <ac:spMk id="3" creationId="{DFD5E89E-4195-B108-4C3A-917354E2D49C}"/>
          </ac:spMkLst>
        </pc:spChg>
        <pc:picChg chg="add mod">
          <ac:chgData name="jarne dirken" userId="5600d8128afc4355" providerId="LiveId" clId="{DB239A32-AA9C-4CB5-A5F2-4BBB7465C895}" dt="2025-03-05T15:51:51.098" v="1169" actId="1076"/>
          <ac:picMkLst>
            <pc:docMk/>
            <pc:sldMk cId="3258044349" sldId="356"/>
            <ac:picMk id="8" creationId="{4603F946-1310-0B38-ED62-E88AC48C63A0}"/>
          </ac:picMkLst>
        </pc:picChg>
        <pc:picChg chg="add mod">
          <ac:chgData name="jarne dirken" userId="5600d8128afc4355" providerId="LiveId" clId="{DB239A32-AA9C-4CB5-A5F2-4BBB7465C895}" dt="2025-03-05T15:51:51.995" v="1170" actId="1076"/>
          <ac:picMkLst>
            <pc:docMk/>
            <pc:sldMk cId="3258044349" sldId="356"/>
            <ac:picMk id="10" creationId="{CA6D1C56-C1D7-A011-04C6-82BD94BFE2A4}"/>
          </ac:picMkLst>
        </pc:picChg>
      </pc:sldChg>
      <pc:sldChg chg="addSp modSp new mod">
        <pc:chgData name="jarne dirken" userId="5600d8128afc4355" providerId="LiveId" clId="{DB239A32-AA9C-4CB5-A5F2-4BBB7465C895}" dt="2025-03-05T15:53:00.722" v="1266" actId="1076"/>
        <pc:sldMkLst>
          <pc:docMk/>
          <pc:sldMk cId="2452790482" sldId="357"/>
        </pc:sldMkLst>
        <pc:spChg chg="mod">
          <ac:chgData name="jarne dirken" userId="5600d8128afc4355" providerId="LiveId" clId="{DB239A32-AA9C-4CB5-A5F2-4BBB7465C895}" dt="2025-03-05T15:52:47.275" v="1263" actId="20577"/>
          <ac:spMkLst>
            <pc:docMk/>
            <pc:sldMk cId="2452790482" sldId="357"/>
            <ac:spMk id="2" creationId="{FA277D5B-DD9B-2DA3-7CFA-ED12C3F711D9}"/>
          </ac:spMkLst>
        </pc:spChg>
        <pc:spChg chg="mod">
          <ac:chgData name="jarne dirken" userId="5600d8128afc4355" providerId="LiveId" clId="{DB239A32-AA9C-4CB5-A5F2-4BBB7465C895}" dt="2025-03-05T15:51:57.904" v="1182" actId="20577"/>
          <ac:spMkLst>
            <pc:docMk/>
            <pc:sldMk cId="2452790482" sldId="357"/>
            <ac:spMk id="3" creationId="{CE80B3F5-0E72-A412-5A0C-AB0E4400FAE1}"/>
          </ac:spMkLst>
        </pc:spChg>
        <pc:picChg chg="add mod">
          <ac:chgData name="jarne dirken" userId="5600d8128afc4355" providerId="LiveId" clId="{DB239A32-AA9C-4CB5-A5F2-4BBB7465C895}" dt="2025-03-05T15:52:43.908" v="1262" actId="1076"/>
          <ac:picMkLst>
            <pc:docMk/>
            <pc:sldMk cId="2452790482" sldId="357"/>
            <ac:picMk id="8" creationId="{F344718D-8207-A813-03D8-D129B96EDB97}"/>
          </ac:picMkLst>
        </pc:picChg>
        <pc:picChg chg="add mod">
          <ac:chgData name="jarne dirken" userId="5600d8128afc4355" providerId="LiveId" clId="{DB239A32-AA9C-4CB5-A5F2-4BBB7465C895}" dt="2025-03-05T15:53:00.722" v="1266" actId="1076"/>
          <ac:picMkLst>
            <pc:docMk/>
            <pc:sldMk cId="2452790482" sldId="357"/>
            <ac:picMk id="10" creationId="{405DF9FA-B293-C0FE-8168-B964349341FC}"/>
          </ac:picMkLst>
        </pc:picChg>
      </pc:sldChg>
      <pc:sldChg chg="addSp modSp new mod">
        <pc:chgData name="jarne dirken" userId="5600d8128afc4355" providerId="LiveId" clId="{DB239A32-AA9C-4CB5-A5F2-4BBB7465C895}" dt="2025-03-05T15:53:27.618" v="1287" actId="1076"/>
        <pc:sldMkLst>
          <pc:docMk/>
          <pc:sldMk cId="1668062832" sldId="358"/>
        </pc:sldMkLst>
        <pc:spChg chg="mod">
          <ac:chgData name="jarne dirken" userId="5600d8128afc4355" providerId="LiveId" clId="{DB239A32-AA9C-4CB5-A5F2-4BBB7465C895}" dt="2025-03-05T15:53:24.881" v="1285" actId="20577"/>
          <ac:spMkLst>
            <pc:docMk/>
            <pc:sldMk cId="1668062832" sldId="358"/>
            <ac:spMk id="2" creationId="{4CF2D0AF-212F-0EE1-9F47-E0EB87C0CDB9}"/>
          </ac:spMkLst>
        </pc:spChg>
        <pc:spChg chg="mod">
          <ac:chgData name="jarne dirken" userId="5600d8128afc4355" providerId="LiveId" clId="{DB239A32-AA9C-4CB5-A5F2-4BBB7465C895}" dt="2025-03-05T15:53:16.041" v="1273" actId="20577"/>
          <ac:spMkLst>
            <pc:docMk/>
            <pc:sldMk cId="1668062832" sldId="358"/>
            <ac:spMk id="3" creationId="{25D25760-4D91-05F0-F171-97EA47EF8963}"/>
          </ac:spMkLst>
        </pc:spChg>
        <pc:picChg chg="add mod">
          <ac:chgData name="jarne dirken" userId="5600d8128afc4355" providerId="LiveId" clId="{DB239A32-AA9C-4CB5-A5F2-4BBB7465C895}" dt="2025-03-05T15:53:27.618" v="1287" actId="1076"/>
          <ac:picMkLst>
            <pc:docMk/>
            <pc:sldMk cId="1668062832" sldId="358"/>
            <ac:picMk id="8" creationId="{4DACA672-217D-290D-A0C6-0F7F70D5D1DF}"/>
          </ac:picMkLst>
        </pc:picChg>
      </pc:sldChg>
      <pc:sldChg chg="addSp modSp new mod">
        <pc:chgData name="jarne dirken" userId="5600d8128afc4355" providerId="LiveId" clId="{DB239A32-AA9C-4CB5-A5F2-4BBB7465C895}" dt="2025-03-05T15:54:41.410" v="1486" actId="20577"/>
        <pc:sldMkLst>
          <pc:docMk/>
          <pc:sldMk cId="546851564" sldId="359"/>
        </pc:sldMkLst>
        <pc:spChg chg="mod">
          <ac:chgData name="jarne dirken" userId="5600d8128afc4355" providerId="LiveId" clId="{DB239A32-AA9C-4CB5-A5F2-4BBB7465C895}" dt="2025-03-05T15:54:41.410" v="1486" actId="20577"/>
          <ac:spMkLst>
            <pc:docMk/>
            <pc:sldMk cId="546851564" sldId="359"/>
            <ac:spMk id="2" creationId="{4EEE2102-A010-5BDF-CDDB-9DAF94DDA48D}"/>
          </ac:spMkLst>
        </pc:spChg>
        <pc:spChg chg="mod">
          <ac:chgData name="jarne dirken" userId="5600d8128afc4355" providerId="LiveId" clId="{DB239A32-AA9C-4CB5-A5F2-4BBB7465C895}" dt="2025-03-05T15:53:31.062" v="1294" actId="20577"/>
          <ac:spMkLst>
            <pc:docMk/>
            <pc:sldMk cId="546851564" sldId="359"/>
            <ac:spMk id="3" creationId="{4BFA88A4-A1F2-C654-A26F-C118FD3BE671}"/>
          </ac:spMkLst>
        </pc:spChg>
        <pc:picChg chg="add mod">
          <ac:chgData name="jarne dirken" userId="5600d8128afc4355" providerId="LiveId" clId="{DB239A32-AA9C-4CB5-A5F2-4BBB7465C895}" dt="2025-03-05T15:53:45.683" v="1304" actId="1076"/>
          <ac:picMkLst>
            <pc:docMk/>
            <pc:sldMk cId="546851564" sldId="359"/>
            <ac:picMk id="8" creationId="{8A969943-A99B-7B80-9688-B63AA4E75388}"/>
          </ac:picMkLst>
        </pc:picChg>
      </pc:sldChg>
    </pc:docChg>
  </pc:docChgLst>
  <pc:docChgLst>
    <pc:chgData name="jarne dirken" userId="5600d8128afc4355" providerId="LiveId" clId="{4BC990EA-211D-4504-906F-318E6567AEDE}"/>
    <pc:docChg chg="undo custSel addSld delSld">
      <pc:chgData name="jarne dirken" userId="5600d8128afc4355" providerId="LiveId" clId="{4BC990EA-211D-4504-906F-318E6567AEDE}" dt="2025-03-05T15:58:43.593" v="15" actId="47"/>
      <pc:docMkLst>
        <pc:docMk/>
      </pc:docMkLst>
      <pc:sldChg chg="del">
        <pc:chgData name="jarne dirken" userId="5600d8128afc4355" providerId="LiveId" clId="{4BC990EA-211D-4504-906F-318E6567AEDE}" dt="2025-03-05T15:57:50.277" v="11" actId="47"/>
        <pc:sldMkLst>
          <pc:docMk/>
          <pc:sldMk cId="3999306386" sldId="280"/>
        </pc:sldMkLst>
      </pc:sldChg>
      <pc:sldChg chg="del">
        <pc:chgData name="jarne dirken" userId="5600d8128afc4355" providerId="LiveId" clId="{4BC990EA-211D-4504-906F-318E6567AEDE}" dt="2025-03-05T15:57:24.142" v="0" actId="47"/>
        <pc:sldMkLst>
          <pc:docMk/>
          <pc:sldMk cId="3819273035" sldId="283"/>
        </pc:sldMkLst>
      </pc:sldChg>
      <pc:sldChg chg="del">
        <pc:chgData name="jarne dirken" userId="5600d8128afc4355" providerId="LiveId" clId="{4BC990EA-211D-4504-906F-318E6567AEDE}" dt="2025-03-05T15:57:57.972" v="12" actId="47"/>
        <pc:sldMkLst>
          <pc:docMk/>
          <pc:sldMk cId="392100795" sldId="304"/>
        </pc:sldMkLst>
      </pc:sldChg>
      <pc:sldChg chg="add del">
        <pc:chgData name="jarne dirken" userId="5600d8128afc4355" providerId="LiveId" clId="{4BC990EA-211D-4504-906F-318E6567AEDE}" dt="2025-03-05T15:58:31.731" v="14" actId="47"/>
        <pc:sldMkLst>
          <pc:docMk/>
          <pc:sldMk cId="381822846" sldId="306"/>
        </pc:sldMkLst>
      </pc:sldChg>
      <pc:sldChg chg="del">
        <pc:chgData name="jarne dirken" userId="5600d8128afc4355" providerId="LiveId" clId="{4BC990EA-211D-4504-906F-318E6567AEDE}" dt="2025-03-05T15:57:24.142" v="0" actId="47"/>
        <pc:sldMkLst>
          <pc:docMk/>
          <pc:sldMk cId="3501229664" sldId="307"/>
        </pc:sldMkLst>
      </pc:sldChg>
      <pc:sldChg chg="del">
        <pc:chgData name="jarne dirken" userId="5600d8128afc4355" providerId="LiveId" clId="{4BC990EA-211D-4504-906F-318E6567AEDE}" dt="2025-03-05T15:57:50.277" v="11" actId="47"/>
        <pc:sldMkLst>
          <pc:docMk/>
          <pc:sldMk cId="2987996127" sldId="309"/>
        </pc:sldMkLst>
      </pc:sldChg>
      <pc:sldChg chg="del">
        <pc:chgData name="jarne dirken" userId="5600d8128afc4355" providerId="LiveId" clId="{4BC990EA-211D-4504-906F-318E6567AEDE}" dt="2025-03-05T15:57:50.277" v="11" actId="47"/>
        <pc:sldMkLst>
          <pc:docMk/>
          <pc:sldMk cId="2169907289" sldId="310"/>
        </pc:sldMkLst>
      </pc:sldChg>
      <pc:sldChg chg="del">
        <pc:chgData name="jarne dirken" userId="5600d8128afc4355" providerId="LiveId" clId="{4BC990EA-211D-4504-906F-318E6567AEDE}" dt="2025-03-05T15:57:57.972" v="12" actId="47"/>
        <pc:sldMkLst>
          <pc:docMk/>
          <pc:sldMk cId="1999955911" sldId="311"/>
        </pc:sldMkLst>
      </pc:sldChg>
      <pc:sldChg chg="del">
        <pc:chgData name="jarne dirken" userId="5600d8128afc4355" providerId="LiveId" clId="{4BC990EA-211D-4504-906F-318E6567AEDE}" dt="2025-03-05T15:57:50.277" v="11" actId="47"/>
        <pc:sldMkLst>
          <pc:docMk/>
          <pc:sldMk cId="80248018" sldId="312"/>
        </pc:sldMkLst>
      </pc:sldChg>
      <pc:sldChg chg="del">
        <pc:chgData name="jarne dirken" userId="5600d8128afc4355" providerId="LiveId" clId="{4BC990EA-211D-4504-906F-318E6567AEDE}" dt="2025-03-05T15:57:24.142" v="0" actId="47"/>
        <pc:sldMkLst>
          <pc:docMk/>
          <pc:sldMk cId="2778755380" sldId="320"/>
        </pc:sldMkLst>
      </pc:sldChg>
      <pc:sldChg chg="add del">
        <pc:chgData name="jarne dirken" userId="5600d8128afc4355" providerId="LiveId" clId="{4BC990EA-211D-4504-906F-318E6567AEDE}" dt="2025-03-05T15:58:31.731" v="14" actId="47"/>
        <pc:sldMkLst>
          <pc:docMk/>
          <pc:sldMk cId="1009526614" sldId="321"/>
        </pc:sldMkLst>
      </pc:sldChg>
      <pc:sldChg chg="add del">
        <pc:chgData name="jarne dirken" userId="5600d8128afc4355" providerId="LiveId" clId="{4BC990EA-211D-4504-906F-318E6567AEDE}" dt="2025-03-05T15:58:31.731" v="14" actId="47"/>
        <pc:sldMkLst>
          <pc:docMk/>
          <pc:sldMk cId="2262687813" sldId="323"/>
        </pc:sldMkLst>
      </pc:sldChg>
      <pc:sldChg chg="add del">
        <pc:chgData name="jarne dirken" userId="5600d8128afc4355" providerId="LiveId" clId="{4BC990EA-211D-4504-906F-318E6567AEDE}" dt="2025-03-05T15:58:31.731" v="14" actId="47"/>
        <pc:sldMkLst>
          <pc:docMk/>
          <pc:sldMk cId="3199211970" sldId="324"/>
        </pc:sldMkLst>
      </pc:sldChg>
      <pc:sldChg chg="add del">
        <pc:chgData name="jarne dirken" userId="5600d8128afc4355" providerId="LiveId" clId="{4BC990EA-211D-4504-906F-318E6567AEDE}" dt="2025-03-05T15:58:31.731" v="14" actId="47"/>
        <pc:sldMkLst>
          <pc:docMk/>
          <pc:sldMk cId="1192375175" sldId="327"/>
        </pc:sldMkLst>
      </pc:sldChg>
      <pc:sldChg chg="add del">
        <pc:chgData name="jarne dirken" userId="5600d8128afc4355" providerId="LiveId" clId="{4BC990EA-211D-4504-906F-318E6567AEDE}" dt="2025-03-05T15:58:31.731" v="14" actId="47"/>
        <pc:sldMkLst>
          <pc:docMk/>
          <pc:sldMk cId="583889147" sldId="328"/>
        </pc:sldMkLst>
      </pc:sldChg>
      <pc:sldChg chg="del">
        <pc:chgData name="jarne dirken" userId="5600d8128afc4355" providerId="LiveId" clId="{4BC990EA-211D-4504-906F-318E6567AEDE}" dt="2025-03-05T15:57:24.142" v="0" actId="47"/>
        <pc:sldMkLst>
          <pc:docMk/>
          <pc:sldMk cId="109949944" sldId="329"/>
        </pc:sldMkLst>
      </pc:sldChg>
      <pc:sldChg chg="add del">
        <pc:chgData name="jarne dirken" userId="5600d8128afc4355" providerId="LiveId" clId="{4BC990EA-211D-4504-906F-318E6567AEDE}" dt="2025-03-05T15:58:43.593" v="15" actId="47"/>
        <pc:sldMkLst>
          <pc:docMk/>
          <pc:sldMk cId="1767654815" sldId="330"/>
        </pc:sldMkLst>
      </pc:sldChg>
      <pc:sldChg chg="add del">
        <pc:chgData name="jarne dirken" userId="5600d8128afc4355" providerId="LiveId" clId="{4BC990EA-211D-4504-906F-318E6567AEDE}" dt="2025-03-05T15:58:43.593" v="15" actId="47"/>
        <pc:sldMkLst>
          <pc:docMk/>
          <pc:sldMk cId="3390672443" sldId="331"/>
        </pc:sldMkLst>
      </pc:sldChg>
      <pc:sldChg chg="add del">
        <pc:chgData name="jarne dirken" userId="5600d8128afc4355" providerId="LiveId" clId="{4BC990EA-211D-4504-906F-318E6567AEDE}" dt="2025-03-05T15:58:43.593" v="15" actId="47"/>
        <pc:sldMkLst>
          <pc:docMk/>
          <pc:sldMk cId="1193243174" sldId="332"/>
        </pc:sldMkLst>
      </pc:sldChg>
      <pc:sldChg chg="del">
        <pc:chgData name="jarne dirken" userId="5600d8128afc4355" providerId="LiveId" clId="{4BC990EA-211D-4504-906F-318E6567AEDE}" dt="2025-03-05T15:57:24.142" v="0" actId="47"/>
        <pc:sldMkLst>
          <pc:docMk/>
          <pc:sldMk cId="2502869968" sldId="333"/>
        </pc:sldMkLst>
      </pc:sldChg>
      <pc:sldChg chg="del">
        <pc:chgData name="jarne dirken" userId="5600d8128afc4355" providerId="LiveId" clId="{4BC990EA-211D-4504-906F-318E6567AEDE}" dt="2025-03-05T15:57:24.142" v="0" actId="47"/>
        <pc:sldMkLst>
          <pc:docMk/>
          <pc:sldMk cId="3257083011" sldId="334"/>
        </pc:sldMkLst>
      </pc:sldChg>
      <pc:sldChg chg="del">
        <pc:chgData name="jarne dirken" userId="5600d8128afc4355" providerId="LiveId" clId="{4BC990EA-211D-4504-906F-318E6567AEDE}" dt="2025-03-05T15:57:24.142" v="0" actId="47"/>
        <pc:sldMkLst>
          <pc:docMk/>
          <pc:sldMk cId="2177160164" sldId="335"/>
        </pc:sldMkLst>
      </pc:sldChg>
      <pc:sldChg chg="del">
        <pc:chgData name="jarne dirken" userId="5600d8128afc4355" providerId="LiveId" clId="{4BC990EA-211D-4504-906F-318E6567AEDE}" dt="2025-03-05T15:57:24.142" v="0" actId="47"/>
        <pc:sldMkLst>
          <pc:docMk/>
          <pc:sldMk cId="1479174312" sldId="336"/>
        </pc:sldMkLst>
      </pc:sldChg>
      <pc:sldChg chg="del">
        <pc:chgData name="jarne dirken" userId="5600d8128afc4355" providerId="LiveId" clId="{4BC990EA-211D-4504-906F-318E6567AEDE}" dt="2025-03-05T15:57:31.760" v="6" actId="47"/>
        <pc:sldMkLst>
          <pc:docMk/>
          <pc:sldMk cId="1588756730" sldId="337"/>
        </pc:sldMkLst>
      </pc:sldChg>
      <pc:sldChg chg="del">
        <pc:chgData name="jarne dirken" userId="5600d8128afc4355" providerId="LiveId" clId="{4BC990EA-211D-4504-906F-318E6567AEDE}" dt="2025-03-05T15:57:29.756" v="4" actId="47"/>
        <pc:sldMkLst>
          <pc:docMk/>
          <pc:sldMk cId="4174766466" sldId="338"/>
        </pc:sldMkLst>
      </pc:sldChg>
      <pc:sldChg chg="del">
        <pc:chgData name="jarne dirken" userId="5600d8128afc4355" providerId="LiveId" clId="{4BC990EA-211D-4504-906F-318E6567AEDE}" dt="2025-03-05T15:57:25.528" v="1" actId="47"/>
        <pc:sldMkLst>
          <pc:docMk/>
          <pc:sldMk cId="588595786" sldId="339"/>
        </pc:sldMkLst>
      </pc:sldChg>
      <pc:sldChg chg="del">
        <pc:chgData name="jarne dirken" userId="5600d8128afc4355" providerId="LiveId" clId="{4BC990EA-211D-4504-906F-318E6567AEDE}" dt="2025-03-05T15:57:27.286" v="2" actId="47"/>
        <pc:sldMkLst>
          <pc:docMk/>
          <pc:sldMk cId="502877706" sldId="340"/>
        </pc:sldMkLst>
      </pc:sldChg>
      <pc:sldChg chg="del">
        <pc:chgData name="jarne dirken" userId="5600d8128afc4355" providerId="LiveId" clId="{4BC990EA-211D-4504-906F-318E6567AEDE}" dt="2025-03-05T15:57:28.573" v="3" actId="47"/>
        <pc:sldMkLst>
          <pc:docMk/>
          <pc:sldMk cId="2741287334" sldId="341"/>
        </pc:sldMkLst>
      </pc:sldChg>
      <pc:sldChg chg="del">
        <pc:chgData name="jarne dirken" userId="5600d8128afc4355" providerId="LiveId" clId="{4BC990EA-211D-4504-906F-318E6567AEDE}" dt="2025-03-05T15:57:30.840" v="5" actId="47"/>
        <pc:sldMkLst>
          <pc:docMk/>
          <pc:sldMk cId="907908693" sldId="342"/>
        </pc:sldMkLst>
      </pc:sldChg>
      <pc:sldChg chg="del">
        <pc:chgData name="jarne dirken" userId="5600d8128afc4355" providerId="LiveId" clId="{4BC990EA-211D-4504-906F-318E6567AEDE}" dt="2025-03-05T15:57:32.642" v="7" actId="47"/>
        <pc:sldMkLst>
          <pc:docMk/>
          <pc:sldMk cId="570602621" sldId="343"/>
        </pc:sldMkLst>
      </pc:sldChg>
      <pc:sldChg chg="del">
        <pc:chgData name="jarne dirken" userId="5600d8128afc4355" providerId="LiveId" clId="{4BC990EA-211D-4504-906F-318E6567AEDE}" dt="2025-03-05T15:57:33.510" v="8" actId="47"/>
        <pc:sldMkLst>
          <pc:docMk/>
          <pc:sldMk cId="4116551168" sldId="344"/>
        </pc:sldMkLst>
      </pc:sldChg>
      <pc:sldChg chg="del">
        <pc:chgData name="jarne dirken" userId="5600d8128afc4355" providerId="LiveId" clId="{4BC990EA-211D-4504-906F-318E6567AEDE}" dt="2025-03-05T15:57:35.264" v="10" actId="47"/>
        <pc:sldMkLst>
          <pc:docMk/>
          <pc:sldMk cId="1853509823" sldId="345"/>
        </pc:sldMkLst>
      </pc:sldChg>
      <pc:sldChg chg="del">
        <pc:chgData name="jarne dirken" userId="5600d8128afc4355" providerId="LiveId" clId="{4BC990EA-211D-4504-906F-318E6567AEDE}" dt="2025-03-05T15:57:34.440" v="9" actId="47"/>
        <pc:sldMkLst>
          <pc:docMk/>
          <pc:sldMk cId="3886391470" sldId="346"/>
        </pc:sldMkLst>
      </pc:sldChg>
      <pc:sldChg chg="del">
        <pc:chgData name="jarne dirken" userId="5600d8128afc4355" providerId="LiveId" clId="{4BC990EA-211D-4504-906F-318E6567AEDE}" dt="2025-03-05T15:57:57.972" v="12" actId="47"/>
        <pc:sldMkLst>
          <pc:docMk/>
          <pc:sldMk cId="3306615726" sldId="347"/>
        </pc:sldMkLst>
      </pc:sldChg>
      <pc:sldChg chg="del">
        <pc:chgData name="jarne dirken" userId="5600d8128afc4355" providerId="LiveId" clId="{4BC990EA-211D-4504-906F-318E6567AEDE}" dt="2025-03-05T15:57:57.972" v="12" actId="47"/>
        <pc:sldMkLst>
          <pc:docMk/>
          <pc:sldMk cId="1722224910" sldId="348"/>
        </pc:sldMkLst>
      </pc:sldChg>
      <pc:sldChg chg="del">
        <pc:chgData name="jarne dirken" userId="5600d8128afc4355" providerId="LiveId" clId="{4BC990EA-211D-4504-906F-318E6567AEDE}" dt="2025-03-05T15:57:57.972" v="12" actId="47"/>
        <pc:sldMkLst>
          <pc:docMk/>
          <pc:sldMk cId="2636210677" sldId="349"/>
        </pc:sldMkLst>
      </pc:sldChg>
      <pc:sldChg chg="del">
        <pc:chgData name="jarne dirken" userId="5600d8128afc4355" providerId="LiveId" clId="{4BC990EA-211D-4504-906F-318E6567AEDE}" dt="2025-03-05T15:57:57.972" v="12" actId="47"/>
        <pc:sldMkLst>
          <pc:docMk/>
          <pc:sldMk cId="2987507332" sldId="350"/>
        </pc:sldMkLst>
      </pc:sldChg>
      <pc:sldChg chg="del">
        <pc:chgData name="jarne dirken" userId="5600d8128afc4355" providerId="LiveId" clId="{4BC990EA-211D-4504-906F-318E6567AEDE}" dt="2025-03-05T15:57:57.972" v="12" actId="47"/>
        <pc:sldMkLst>
          <pc:docMk/>
          <pc:sldMk cId="2314243995" sldId="351"/>
        </pc:sldMkLst>
      </pc:sldChg>
      <pc:sldChg chg="del">
        <pc:chgData name="jarne dirken" userId="5600d8128afc4355" providerId="LiveId" clId="{4BC990EA-211D-4504-906F-318E6567AEDE}" dt="2025-03-05T15:57:50.277" v="11" actId="47"/>
        <pc:sldMkLst>
          <pc:docMk/>
          <pc:sldMk cId="3669487435" sldId="352"/>
        </pc:sldMkLst>
      </pc:sldChg>
      <pc:sldChg chg="del">
        <pc:chgData name="jarne dirken" userId="5600d8128afc4355" providerId="LiveId" clId="{4BC990EA-211D-4504-906F-318E6567AEDE}" dt="2025-03-05T15:57:50.277" v="11" actId="47"/>
        <pc:sldMkLst>
          <pc:docMk/>
          <pc:sldMk cId="263617769" sldId="353"/>
        </pc:sldMkLst>
      </pc:sldChg>
      <pc:sldChg chg="del">
        <pc:chgData name="jarne dirken" userId="5600d8128afc4355" providerId="LiveId" clId="{4BC990EA-211D-4504-906F-318E6567AEDE}" dt="2025-03-05T15:57:50.277" v="11" actId="47"/>
        <pc:sldMkLst>
          <pc:docMk/>
          <pc:sldMk cId="414711341" sldId="354"/>
        </pc:sldMkLst>
      </pc:sldChg>
      <pc:sldChg chg="add del">
        <pc:chgData name="jarne dirken" userId="5600d8128afc4355" providerId="LiveId" clId="{4BC990EA-211D-4504-906F-318E6567AEDE}" dt="2025-03-05T15:58:31.731" v="14" actId="47"/>
        <pc:sldMkLst>
          <pc:docMk/>
          <pc:sldMk cId="3126920227" sldId="355"/>
        </pc:sldMkLst>
      </pc:sldChg>
      <pc:sldChg chg="add del">
        <pc:chgData name="jarne dirken" userId="5600d8128afc4355" providerId="LiveId" clId="{4BC990EA-211D-4504-906F-318E6567AEDE}" dt="2025-03-05T15:58:31.731" v="14" actId="47"/>
        <pc:sldMkLst>
          <pc:docMk/>
          <pc:sldMk cId="3258044349" sldId="356"/>
        </pc:sldMkLst>
      </pc:sldChg>
      <pc:sldChg chg="add del">
        <pc:chgData name="jarne dirken" userId="5600d8128afc4355" providerId="LiveId" clId="{4BC990EA-211D-4504-906F-318E6567AEDE}" dt="2025-03-05T15:58:31.731" v="14" actId="47"/>
        <pc:sldMkLst>
          <pc:docMk/>
          <pc:sldMk cId="2452790482" sldId="357"/>
        </pc:sldMkLst>
      </pc:sldChg>
      <pc:sldChg chg="add del">
        <pc:chgData name="jarne dirken" userId="5600d8128afc4355" providerId="LiveId" clId="{4BC990EA-211D-4504-906F-318E6567AEDE}" dt="2025-03-05T15:58:31.731" v="14" actId="47"/>
        <pc:sldMkLst>
          <pc:docMk/>
          <pc:sldMk cId="1668062832" sldId="358"/>
        </pc:sldMkLst>
      </pc:sldChg>
      <pc:sldChg chg="add del">
        <pc:chgData name="jarne dirken" userId="5600d8128afc4355" providerId="LiveId" clId="{4BC990EA-211D-4504-906F-318E6567AEDE}" dt="2025-03-05T15:58:31.731" v="14" actId="47"/>
        <pc:sldMkLst>
          <pc:docMk/>
          <pc:sldMk cId="546851564" sldId="35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7F99FF-CCCA-6D48-9BC2-7E82C36497A2}" type="datetimeFigureOut">
              <a:rPr lang="fr-FR" smtClean="0"/>
              <a:t>05/03/2025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A19C5-80B8-D046-B0A1-6A7D9768816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1525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A19C5-80B8-D046-B0A1-6A7D9768816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2488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C’est</a:t>
            </a:r>
            <a:r>
              <a:rPr lang="en-US" dirty="0"/>
              <a:t> le </a:t>
            </a:r>
            <a:r>
              <a:rPr lang="en-US" dirty="0" err="1"/>
              <a:t>sommaire</a:t>
            </a:r>
            <a:r>
              <a:rPr lang="en-US" dirty="0"/>
              <a:t> de 6 </a:t>
            </a:r>
            <a:r>
              <a:rPr lang="en-US" dirty="0" err="1"/>
              <a:t>jours</a:t>
            </a:r>
            <a:r>
              <a:rPr lang="en-US" dirty="0"/>
              <a:t>. Un full-stack </a:t>
            </a:r>
            <a:r>
              <a:rPr lang="en-US" dirty="0" err="1"/>
              <a:t>projet</a:t>
            </a:r>
            <a:r>
              <a:rPr lang="en-US" dirty="0"/>
              <a:t> avec react.js - .NET API – PostgreSQL base de </a:t>
            </a:r>
            <a:r>
              <a:rPr lang="en-US" dirty="0" err="1"/>
              <a:t>donnees</a:t>
            </a:r>
            <a:r>
              <a:rPr lang="en-US" dirty="0"/>
              <a:t> et Firebase pour </a:t>
            </a:r>
            <a:r>
              <a:rPr lang="en-US" dirty="0" err="1"/>
              <a:t>authentification</a:t>
            </a:r>
            <a:r>
              <a:rPr lang="en-US" dirty="0"/>
              <a:t> </a:t>
            </a:r>
            <a:r>
              <a:rPr lang="en-US" dirty="0" err="1"/>
              <a:t>apres</a:t>
            </a:r>
            <a:r>
              <a:rPr lang="en-US" dirty="0"/>
              <a:t> je </a:t>
            </a:r>
            <a:r>
              <a:rPr lang="en-US" dirty="0" err="1"/>
              <a:t>vois</a:t>
            </a:r>
            <a:r>
              <a:rPr lang="en-US" dirty="0"/>
              <a:t> pattern design </a:t>
            </a:r>
            <a:r>
              <a:rPr lang="en-US" dirty="0" err="1"/>
              <a:t>archi</a:t>
            </a:r>
            <a:r>
              <a:rPr lang="en-US" dirty="0"/>
              <a:t> </a:t>
            </a:r>
            <a:r>
              <a:rPr lang="en-US" dirty="0" err="1"/>
              <a:t>hexa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Apres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on a les temps on </a:t>
            </a:r>
            <a:r>
              <a:rPr lang="en-US" dirty="0" err="1"/>
              <a:t>va</a:t>
            </a:r>
            <a:r>
              <a:rPr lang="en-US" dirty="0"/>
              <a:t> lancer </a:t>
            </a:r>
            <a:r>
              <a:rPr lang="en-US" dirty="0" err="1"/>
              <a:t>l’application</a:t>
            </a:r>
            <a:r>
              <a:rPr lang="en-US" dirty="0"/>
              <a:t> sur Render et </a:t>
            </a:r>
            <a:r>
              <a:rPr lang="en-US" dirty="0" err="1"/>
              <a:t>Vercel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A19C5-80B8-D046-B0A1-6A7D9768816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1153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 premiers 8 </a:t>
            </a:r>
            <a:r>
              <a:rPr lang="en-US" dirty="0" err="1"/>
              <a:t>c’est</a:t>
            </a:r>
            <a:r>
              <a:rPr lang="en-US" dirty="0"/>
              <a:t> 100% sur on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l’utilizer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pour les dernier 3 je ne </a:t>
            </a:r>
            <a:r>
              <a:rPr lang="en-US" dirty="0" err="1"/>
              <a:t>sais</a:t>
            </a:r>
            <a:r>
              <a:rPr lang="en-US" dirty="0"/>
              <a:t> pas encore </a:t>
            </a:r>
            <a:r>
              <a:rPr lang="en-US" dirty="0" err="1"/>
              <a:t>si</a:t>
            </a:r>
            <a:r>
              <a:rPr lang="en-US" dirty="0"/>
              <a:t> on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avoir</a:t>
            </a:r>
            <a:r>
              <a:rPr lang="en-US" dirty="0"/>
              <a:t> du temps.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A19C5-80B8-D046-B0A1-6A7D9768816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4535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j’explique</a:t>
            </a:r>
            <a:r>
              <a:rPr lang="en-US" dirty="0"/>
              <a:t> comment utilizer swagger et que on a un super simple MVC setup. On a le model -&gt; view -&gt; controller.</a:t>
            </a:r>
          </a:p>
          <a:p>
            <a:endParaRPr lang="en-US" dirty="0"/>
          </a:p>
          <a:p>
            <a:r>
              <a:rPr lang="en-US" dirty="0" err="1"/>
              <a:t>Apres</a:t>
            </a:r>
            <a:r>
              <a:rPr lang="en-US" dirty="0"/>
              <a:t> je montre swagger et postman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A19C5-80B8-D046-B0A1-6A7D9768816B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2612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packages </a:t>
            </a:r>
            <a:r>
              <a:rPr lang="en-US" dirty="0" err="1"/>
              <a:t>sont</a:t>
            </a:r>
            <a:r>
              <a:rPr lang="en-US" dirty="0"/>
              <a:t> tools </a:t>
            </a:r>
            <a:r>
              <a:rPr lang="en-US" dirty="0" err="1"/>
              <a:t>cree</a:t>
            </a:r>
            <a:r>
              <a:rPr lang="en-US" dirty="0"/>
              <a:t> par des enterprises / </a:t>
            </a:r>
            <a:r>
              <a:rPr lang="en-US" dirty="0" err="1"/>
              <a:t>personne</a:t>
            </a:r>
            <a:r>
              <a:rPr lang="en-US" dirty="0"/>
              <a:t> que on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telecharger</a:t>
            </a:r>
            <a:r>
              <a:rPr lang="en-US" dirty="0"/>
              <a:t> pour nous </a:t>
            </a:r>
            <a:r>
              <a:rPr lang="en-US" dirty="0" err="1"/>
              <a:t>d’utiliser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A19C5-80B8-D046-B0A1-6A7D9768816B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7931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emf"/><Relationship Id="rId5" Type="http://schemas.microsoft.com/office/2007/relationships/hdphoto" Target="../media/hdphoto6.wdp"/><Relationship Id="rId4" Type="http://schemas.microsoft.com/office/2007/relationships/hdphoto" Target="../media/hdphoto5.wdp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microsoft.com/office/2007/relationships/hdphoto" Target="../media/hdphoto8.wdp"/><Relationship Id="rId5" Type="http://schemas.microsoft.com/office/2007/relationships/hdphoto" Target="../media/hdphoto1.wdp"/><Relationship Id="rId4" Type="http://schemas.microsoft.com/office/2007/relationships/hdphoto" Target="../media/hdphoto3.wdp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2.wdp"/><Relationship Id="rId5" Type="http://schemas.microsoft.com/office/2007/relationships/hdphoto" Target="../media/hdphoto11.wdp"/><Relationship Id="rId4" Type="http://schemas.microsoft.com/office/2007/relationships/hdphoto" Target="../media/hdphoto10.wdp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bg>
      <p:bgPr>
        <a:gradFill flip="none" rotWithShape="1">
          <a:gsLst>
            <a:gs pos="0">
              <a:srgbClr val="47B8BA"/>
            </a:gs>
            <a:gs pos="76000">
              <a:srgbClr val="2B7F91"/>
            </a:gs>
            <a:gs pos="98000">
              <a:srgbClr val="0F4668">
                <a:alpha val="91000"/>
              </a:srgb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8D6B64F8-85BC-8649-AC0D-6F0E5C8068FB}"/>
              </a:ext>
            </a:extLst>
          </p:cNvPr>
          <p:cNvCxnSpPr>
            <a:cxnSpLocks/>
          </p:cNvCxnSpPr>
          <p:nvPr userDrawn="1"/>
        </p:nvCxnSpPr>
        <p:spPr>
          <a:xfrm>
            <a:off x="6096448" y="6133171"/>
            <a:ext cx="0" cy="7248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C4982503-9FD3-0A45-AC42-297E855807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4008" y="1520686"/>
            <a:ext cx="5543983" cy="351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02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4600" y="1921109"/>
            <a:ext cx="5157787" cy="937819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70" y="2975445"/>
            <a:ext cx="5160718" cy="3422454"/>
          </a:xfrm>
        </p:spPr>
        <p:txBody>
          <a:bodyPr lIns="288000" tIns="288000" rIns="288000">
            <a:normAutofit/>
          </a:bodyPr>
          <a:lstStyle>
            <a:lvl1pPr marL="285750" indent="-285750">
              <a:buFont typeface="Wingdings" pitchFamily="2" charset="2"/>
              <a:buChar char="§"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>
              <a:defRPr sz="1800" b="0" i="0">
                <a:latin typeface="Soleil" panose="02000503030000020004" pitchFamily="2" charset="77"/>
              </a:defRPr>
            </a:lvl2pPr>
            <a:lvl3pPr>
              <a:defRPr sz="1800" b="0" i="0">
                <a:latin typeface="Soleil" panose="02000503030000020004" pitchFamily="2" charset="77"/>
              </a:defRPr>
            </a:lvl3pPr>
            <a:lvl4pPr>
              <a:defRPr sz="1800" b="0" i="0">
                <a:latin typeface="Soleil" panose="02000503030000020004" pitchFamily="2" charset="77"/>
              </a:defRPr>
            </a:lvl4pPr>
            <a:lvl5pPr>
              <a:defRPr sz="1800" b="0" i="0">
                <a:latin typeface="Soleil" panose="02000503030000020004" pitchFamily="2" charset="77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68028" y="9218391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A104D2A-2C9B-E94D-B42E-190574C94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166" y="365124"/>
            <a:ext cx="10907633" cy="1325563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C9CCA1C1-C52D-7341-9237-628E7AAC87A6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671" y="2858946"/>
            <a:ext cx="51607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CDDA7C56-28D1-A34B-A91C-7332C93E33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672" y="1911595"/>
            <a:ext cx="51652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8D689BF-AD27-7B45-947B-289353F2707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94548" y="1921131"/>
            <a:ext cx="5157787" cy="937797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8863FCB2-3B5A-DE4D-B6E0-AB0333C1269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191618" y="2975467"/>
            <a:ext cx="5160718" cy="3422454"/>
          </a:xfrm>
        </p:spPr>
        <p:txBody>
          <a:bodyPr lIns="288000" tIns="288000" rIns="288000">
            <a:normAutofit/>
          </a:bodyPr>
          <a:lstStyle>
            <a:lvl1pPr marL="285750" indent="-285750">
              <a:buFont typeface="Wingdings" pitchFamily="2" charset="2"/>
              <a:buChar char="§"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>
              <a:defRPr sz="1800" b="0" i="0">
                <a:latin typeface="Soleil" panose="02000503030000020004" pitchFamily="2" charset="77"/>
              </a:defRPr>
            </a:lvl2pPr>
            <a:lvl3pPr>
              <a:defRPr sz="1800" b="0" i="0">
                <a:latin typeface="Soleil" panose="02000503030000020004" pitchFamily="2" charset="77"/>
              </a:defRPr>
            </a:lvl3pPr>
            <a:lvl4pPr>
              <a:defRPr sz="1800" b="0" i="0">
                <a:latin typeface="Soleil" panose="02000503030000020004" pitchFamily="2" charset="77"/>
              </a:defRPr>
            </a:lvl4pPr>
            <a:lvl5pPr>
              <a:defRPr sz="1800" b="0" i="0">
                <a:latin typeface="Soleil" panose="02000503030000020004" pitchFamily="2" charset="77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93DDE15B-81D5-894E-9575-7D7C20F6062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8559" y="2858946"/>
            <a:ext cx="51652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56F5BB9B-59D8-BF45-A944-A5B445E9DA4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8559" y="1911594"/>
            <a:ext cx="5165243" cy="95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E2CA536-CA30-814C-A35A-E59A6DFC3CD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5A0C2F-1F07-0D43-9167-C727FE5595B3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8ABA9B-98DE-EB46-9AA5-4C1AB3A10A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90F2D2B-6AB9-9343-88FF-6FAA33717B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7" name="Arc plein 16">
            <a:extLst>
              <a:ext uri="{FF2B5EF4-FFF2-40B4-BE49-F238E27FC236}">
                <a16:creationId xmlns:a16="http://schemas.microsoft.com/office/drawing/2014/main" id="{77F014D1-AC13-0A46-A1D0-793C53F4C29B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9882374E-7B17-BD43-9AA0-D7F75884FA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311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2 tex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E51A790-A512-9A47-A725-8CD8EAEFB679}"/>
              </a:ext>
            </a:extLst>
          </p:cNvPr>
          <p:cNvSpPr/>
          <p:nvPr userDrawn="1"/>
        </p:nvSpPr>
        <p:spPr>
          <a:xfrm>
            <a:off x="444732" y="1921110"/>
            <a:ext cx="5157655" cy="4936889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1669" y="1921110"/>
            <a:ext cx="5160719" cy="4476789"/>
          </a:xfrm>
        </p:spPr>
        <p:txBody>
          <a:bodyPr lIns="288000" tIns="288000" rIns="288000" bIns="288000">
            <a:normAutofit/>
          </a:bodyPr>
          <a:lstStyle>
            <a:lvl1pPr marL="0" indent="0">
              <a:buNone/>
              <a:defRPr sz="1600" b="0" i="0">
                <a:latin typeface="Soleil" panose="02000503030000020004" pitchFamily="2" charset="77"/>
              </a:defRPr>
            </a:lvl1pPr>
            <a:lvl2pPr>
              <a:defRPr sz="1800" b="0" i="0">
                <a:latin typeface="Soleil" panose="02000503030000020004" pitchFamily="2" charset="77"/>
              </a:defRPr>
            </a:lvl2pPr>
            <a:lvl3pPr>
              <a:defRPr sz="1800" b="0" i="0">
                <a:latin typeface="Soleil" panose="02000503030000020004" pitchFamily="2" charset="77"/>
              </a:defRPr>
            </a:lvl3pPr>
            <a:lvl4pPr>
              <a:defRPr sz="1800" b="0" i="0">
                <a:latin typeface="Soleil" panose="02000503030000020004" pitchFamily="2" charset="77"/>
              </a:defRPr>
            </a:lvl4pPr>
            <a:lvl5pPr>
              <a:defRPr sz="1800" b="0" i="0">
                <a:latin typeface="Soleil" panose="02000503030000020004" pitchFamily="2" charset="77"/>
              </a:defRPr>
            </a:lvl5pPr>
          </a:lstStyle>
          <a:p>
            <a:pPr lvl="0"/>
            <a:r>
              <a:rPr lang="fr-FR" dirty="0"/>
              <a:t>Texte niveau 1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A104D2A-2C9B-E94D-B42E-190574C94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166" y="365124"/>
            <a:ext cx="10906223" cy="1325563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BDBABB-993C-7D47-ABB5-8DE39F7507D7}"/>
              </a:ext>
            </a:extLst>
          </p:cNvPr>
          <p:cNvSpPr/>
          <p:nvPr userDrawn="1"/>
        </p:nvSpPr>
        <p:spPr>
          <a:xfrm>
            <a:off x="6194815" y="1921110"/>
            <a:ext cx="5157655" cy="493689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8443664-13C0-A149-921A-B90666CC9CDD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191752" y="1921110"/>
            <a:ext cx="5160646" cy="4476789"/>
          </a:xfrm>
        </p:spPr>
        <p:txBody>
          <a:bodyPr lIns="288000" tIns="288000" rIns="288000" bIns="288000">
            <a:normAutofit/>
          </a:bodyPr>
          <a:lstStyle>
            <a:lvl1pPr marL="0" indent="0">
              <a:buNone/>
              <a:defRPr sz="1600" b="0" i="0">
                <a:latin typeface="Soleil" panose="02000503030000020004" pitchFamily="2" charset="77"/>
              </a:defRPr>
            </a:lvl1pPr>
            <a:lvl2pPr>
              <a:defRPr sz="1800" b="0" i="0">
                <a:latin typeface="Soleil" panose="02000503030000020004" pitchFamily="2" charset="77"/>
              </a:defRPr>
            </a:lvl2pPr>
            <a:lvl3pPr>
              <a:defRPr sz="1800" b="0" i="0">
                <a:latin typeface="Soleil" panose="02000503030000020004" pitchFamily="2" charset="77"/>
              </a:defRPr>
            </a:lvl3pPr>
            <a:lvl4pPr>
              <a:defRPr sz="1800" b="0" i="0">
                <a:latin typeface="Soleil" panose="02000503030000020004" pitchFamily="2" charset="77"/>
              </a:defRPr>
            </a:lvl4pPr>
            <a:lvl5pPr>
              <a:defRPr sz="1800" b="0" i="0">
                <a:latin typeface="Soleil" panose="02000503030000020004" pitchFamily="2" charset="77"/>
              </a:defRPr>
            </a:lvl5pPr>
          </a:lstStyle>
          <a:p>
            <a:pPr lvl="0"/>
            <a:r>
              <a:rPr lang="fr-FR" dirty="0"/>
              <a:t>Texte niveau 1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FBBB04E-2D6F-3444-8646-884C5FEBBFC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A65AC1C-CA37-3A4E-BA20-763615DD569D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158FEA5-4DC9-BA45-ACC2-58F37E3AACE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21B87E5-4F74-1F47-A4B0-0E050597438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2" name="Arc plein 11">
            <a:extLst>
              <a:ext uri="{FF2B5EF4-FFF2-40B4-BE49-F238E27FC236}">
                <a16:creationId xmlns:a16="http://schemas.microsoft.com/office/drawing/2014/main" id="{D23F7EC0-E0D7-DE48-8C8D-DFDEF0CB819F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7D525DA-019F-1242-9ACD-A3E3C2C438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073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itre + 1 bloc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D1A91A5-BBCD-FE45-969C-F0693E53884C}"/>
              </a:ext>
            </a:extLst>
          </p:cNvPr>
          <p:cNvSpPr/>
          <p:nvPr userDrawn="1"/>
        </p:nvSpPr>
        <p:spPr>
          <a:xfrm>
            <a:off x="5180125" y="457200"/>
            <a:ext cx="6182316" cy="640080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4460" y="2450271"/>
            <a:ext cx="4337564" cy="978729"/>
          </a:xfrm>
        </p:spPr>
        <p:txBody>
          <a:bodyPr anchor="b">
            <a:spAutoFit/>
          </a:bodyPr>
          <a:lstStyle>
            <a:lvl1pPr>
              <a:defRPr sz="3200"/>
            </a:lvl1pPr>
          </a:lstStyle>
          <a:p>
            <a:r>
              <a:rPr lang="fr-FR" dirty="0"/>
              <a:t>Modifiez le style </a:t>
            </a:r>
            <a:br>
              <a:rPr lang="fr-FR" dirty="0"/>
            </a:br>
            <a:r>
              <a:rPr lang="fr-FR" dirty="0"/>
              <a:t>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457201"/>
            <a:ext cx="6179254" cy="5940698"/>
          </a:xfrm>
        </p:spPr>
        <p:txBody>
          <a:bodyPr lIns="288000" tIns="288000" rIns="288000" bIns="288000">
            <a:normAutofit/>
          </a:bodyPr>
          <a:lstStyle>
            <a:lvl1pPr marL="228600" indent="-228600">
              <a:lnSpc>
                <a:spcPct val="100000"/>
              </a:lnSpc>
              <a:buFont typeface="Wingdings" pitchFamily="2" charset="2"/>
              <a:buChar char="§"/>
              <a:defRPr sz="1800" b="0" i="0">
                <a:latin typeface="Soleil" panose="02000503030000020004" pitchFamily="2" charset="77"/>
              </a:defRPr>
            </a:lvl1pPr>
            <a:lvl2pPr marL="685800" indent="-228600">
              <a:buFont typeface="Wingdings" pitchFamily="2" charset="2"/>
              <a:buChar char="§"/>
              <a:defRPr sz="2000"/>
            </a:lvl2pPr>
            <a:lvl3pPr marL="1143000" indent="-228600">
              <a:buFont typeface="Wingdings" pitchFamily="2" charset="2"/>
              <a:buChar char="§"/>
              <a:defRPr sz="2000"/>
            </a:lvl3pPr>
            <a:lvl4pPr marL="1600200" indent="-228600">
              <a:buFont typeface="Wingdings" pitchFamily="2" charset="2"/>
              <a:buChar char="§"/>
              <a:defRPr sz="2000"/>
            </a:lvl4pPr>
            <a:lvl5pPr marL="2057400" indent="-228600">
              <a:buFont typeface="Wingdings" pitchFamily="2" charset="2"/>
              <a:buChar char="§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</a:t>
            </a:r>
            <a:br>
              <a:rPr lang="fr-FR" dirty="0"/>
            </a:br>
            <a:r>
              <a:rPr lang="fr-FR" dirty="0"/>
              <a:t>du masque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4460" y="3716867"/>
            <a:ext cx="4337566" cy="525401"/>
          </a:xfrm>
        </p:spPr>
        <p:txBody>
          <a:bodyPr lIns="90000" tIns="46800" rIns="90000" bIns="46800" anchor="t">
            <a:sp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C5D927C-8BAA-F044-85D2-0F4C754E6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AC5DE-AB64-2A45-A60E-B7A27AF2602B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BB2ED8C-AEE6-D344-9E8C-CCD29E0CB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FB0B681-CE25-D246-902A-E07ACA592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Arc plein 10">
            <a:extLst>
              <a:ext uri="{FF2B5EF4-FFF2-40B4-BE49-F238E27FC236}">
                <a16:creationId xmlns:a16="http://schemas.microsoft.com/office/drawing/2014/main" id="{C4CC24F9-4744-4548-B88F-87EE4B1F8C50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0E11AC4-85FA-9D4C-8BB6-3B170E202F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649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4460" y="2450271"/>
            <a:ext cx="4337564" cy="978729"/>
          </a:xfrm>
        </p:spPr>
        <p:txBody>
          <a:bodyPr anchor="b">
            <a:spAutoFit/>
          </a:bodyPr>
          <a:lstStyle>
            <a:lvl1pPr>
              <a:defRPr sz="3200"/>
            </a:lvl1pPr>
          </a:lstStyle>
          <a:p>
            <a:r>
              <a:rPr lang="fr-FR" dirty="0"/>
              <a:t>Modifiez le style </a:t>
            </a:r>
            <a:br>
              <a:rPr lang="fr-FR" dirty="0"/>
            </a:br>
            <a:r>
              <a:rPr lang="fr-FR" dirty="0"/>
              <a:t>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4460" y="3716867"/>
            <a:ext cx="4337566" cy="525401"/>
          </a:xfrm>
        </p:spPr>
        <p:txBody>
          <a:bodyPr lIns="90000" tIns="46800" rIns="90000" bIns="46800">
            <a:sp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18" name="Espace réservé pour une image  5">
            <a:extLst>
              <a:ext uri="{FF2B5EF4-FFF2-40B4-BE49-F238E27FC236}">
                <a16:creationId xmlns:a16="http://schemas.microsoft.com/office/drawing/2014/main" id="{72F8FB3A-3154-2D47-BC64-0E416FDE725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89538" y="457200"/>
            <a:ext cx="6189662" cy="64008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A7A44E0-BFE8-9741-9C70-EF120B5A089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0D4EADE-8E7F-3B41-A47B-E46F3E7BBE3F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0814E8F-F8B6-EC4A-8AF7-E5296402FF5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553097B-B7ED-1144-95DF-CCE93DB3E29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0" name="Arc plein 9">
            <a:extLst>
              <a:ext uri="{FF2B5EF4-FFF2-40B4-BE49-F238E27FC236}">
                <a16:creationId xmlns:a16="http://schemas.microsoft.com/office/drawing/2014/main" id="{B953C27F-FF4F-804B-A29D-0FF61DE7EDCB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F14D6A1-BB35-1C4C-B056-8F6666FB77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539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1 bl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D1A91A5-BBCD-FE45-969C-F0693E53884C}"/>
              </a:ext>
            </a:extLst>
          </p:cNvPr>
          <p:cNvSpPr/>
          <p:nvPr userDrawn="1"/>
        </p:nvSpPr>
        <p:spPr>
          <a:xfrm>
            <a:off x="5180125" y="457200"/>
            <a:ext cx="6182316" cy="640080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4460" y="2450271"/>
            <a:ext cx="4337564" cy="978729"/>
          </a:xfrm>
        </p:spPr>
        <p:txBody>
          <a:bodyPr anchor="b">
            <a:spAutoFit/>
          </a:bodyPr>
          <a:lstStyle>
            <a:lvl1pPr>
              <a:defRPr sz="3200"/>
            </a:lvl1pPr>
          </a:lstStyle>
          <a:p>
            <a:r>
              <a:rPr lang="fr-FR" dirty="0"/>
              <a:t>Modifiez le style </a:t>
            </a:r>
            <a:br>
              <a:rPr lang="fr-FR" dirty="0"/>
            </a:br>
            <a:r>
              <a:rPr lang="fr-FR" dirty="0"/>
              <a:t>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4460" y="3716867"/>
            <a:ext cx="4337566" cy="525401"/>
          </a:xfrm>
        </p:spPr>
        <p:txBody>
          <a:bodyPr lIns="90000" tIns="46800" rIns="90000" bIns="46800" anchor="t">
            <a:sp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27256294-8598-4F47-80B7-1A3CE4FC3B62}"/>
              </a:ext>
            </a:extLst>
          </p:cNvPr>
          <p:cNvGrpSpPr/>
          <p:nvPr userDrawn="1"/>
        </p:nvGrpSpPr>
        <p:grpSpPr>
          <a:xfrm>
            <a:off x="7046417" y="1797128"/>
            <a:ext cx="2432359" cy="2942007"/>
            <a:chOff x="8135334" y="2107633"/>
            <a:chExt cx="2017333" cy="2440022"/>
          </a:xfrm>
        </p:grpSpPr>
        <p:sp>
          <p:nvSpPr>
            <p:cNvPr id="23" name="Rectangle aux angles arrondis">
              <a:extLst>
                <a:ext uri="{FF2B5EF4-FFF2-40B4-BE49-F238E27FC236}">
                  <a16:creationId xmlns:a16="http://schemas.microsoft.com/office/drawing/2014/main" id="{1DE65B01-9425-5F41-AA1E-1026514DE73D}"/>
                </a:ext>
              </a:extLst>
            </p:cNvPr>
            <p:cNvSpPr/>
            <p:nvPr userDrawn="1"/>
          </p:nvSpPr>
          <p:spPr>
            <a:xfrm>
              <a:off x="8135334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15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24" name="Image" descr="Image">
              <a:extLst>
                <a:ext uri="{FF2B5EF4-FFF2-40B4-BE49-F238E27FC236}">
                  <a16:creationId xmlns:a16="http://schemas.microsoft.com/office/drawing/2014/main" id="{73B7F6A9-295D-7847-8220-645FDF3C7C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41288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76EA65D-B455-6B42-9C03-514732FB3169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7049657" y="2461555"/>
            <a:ext cx="2432359" cy="2107655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4401AC1-044F-2C44-8DE5-E7A407567B4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2EDE40F-F5A1-2746-97EC-F404B0D89E32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B4EF0E-FE7E-1C4A-BEE0-E821FA8FB3A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158788" y="3368303"/>
            <a:ext cx="5701301" cy="365125"/>
          </a:xfrm>
        </p:spPr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6D42CE3-C958-B047-A3D9-27A581262F0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4" name="Arc plein 13">
            <a:extLst>
              <a:ext uri="{FF2B5EF4-FFF2-40B4-BE49-F238E27FC236}">
                <a16:creationId xmlns:a16="http://schemas.microsoft.com/office/drawing/2014/main" id="{52E076EF-1A47-0242-AA77-F97D86EE7F25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BE41429-C9B1-B340-B5DC-42AB0E040CD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18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2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D1A91A5-BBCD-FE45-969C-F0693E53884C}"/>
              </a:ext>
            </a:extLst>
          </p:cNvPr>
          <p:cNvSpPr/>
          <p:nvPr userDrawn="1"/>
        </p:nvSpPr>
        <p:spPr>
          <a:xfrm>
            <a:off x="5180125" y="457200"/>
            <a:ext cx="6182316" cy="640080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4460" y="2450271"/>
            <a:ext cx="4337564" cy="978729"/>
          </a:xfrm>
        </p:spPr>
        <p:txBody>
          <a:bodyPr anchor="b">
            <a:spAutoFit/>
          </a:bodyPr>
          <a:lstStyle>
            <a:lvl1pPr>
              <a:defRPr sz="3200"/>
            </a:lvl1pPr>
          </a:lstStyle>
          <a:p>
            <a:r>
              <a:rPr lang="fr-FR" dirty="0"/>
              <a:t>Modifiez le style </a:t>
            </a:r>
            <a:br>
              <a:rPr lang="fr-FR" dirty="0"/>
            </a:br>
            <a:r>
              <a:rPr lang="fr-FR" dirty="0"/>
              <a:t>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4460" y="3716867"/>
            <a:ext cx="4337566" cy="525401"/>
          </a:xfrm>
        </p:spPr>
        <p:txBody>
          <a:bodyPr lIns="90000" tIns="46800" rIns="90000" bIns="46800" anchor="t">
            <a:sp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1764734A-89C3-FF4F-ABA2-5D94B004A0BF}"/>
              </a:ext>
            </a:extLst>
          </p:cNvPr>
          <p:cNvGrpSpPr/>
          <p:nvPr userDrawn="1"/>
        </p:nvGrpSpPr>
        <p:grpSpPr>
          <a:xfrm>
            <a:off x="6091010" y="2208989"/>
            <a:ext cx="2017333" cy="2440022"/>
            <a:chOff x="8135334" y="2107633"/>
            <a:chExt cx="2017333" cy="2440022"/>
          </a:xfrm>
        </p:grpSpPr>
        <p:sp>
          <p:nvSpPr>
            <p:cNvPr id="25" name="Rectangle aux angles arrondis">
              <a:extLst>
                <a:ext uri="{FF2B5EF4-FFF2-40B4-BE49-F238E27FC236}">
                  <a16:creationId xmlns:a16="http://schemas.microsoft.com/office/drawing/2014/main" id="{AD257D85-59CB-5944-B1A5-038B554EC309}"/>
                </a:ext>
              </a:extLst>
            </p:cNvPr>
            <p:cNvSpPr/>
            <p:nvPr userDrawn="1"/>
          </p:nvSpPr>
          <p:spPr>
            <a:xfrm>
              <a:off x="8135334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26" name="Image" descr="Image">
              <a:extLst>
                <a:ext uri="{FF2B5EF4-FFF2-40B4-BE49-F238E27FC236}">
                  <a16:creationId xmlns:a16="http://schemas.microsoft.com/office/drawing/2014/main" id="{42237745-EDBA-2749-A9D3-F5672F0996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41288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B921B94E-4CAF-4949-BECE-1627C335F318}"/>
              </a:ext>
            </a:extLst>
          </p:cNvPr>
          <p:cNvGrpSpPr/>
          <p:nvPr userDrawn="1"/>
        </p:nvGrpSpPr>
        <p:grpSpPr>
          <a:xfrm>
            <a:off x="8436277" y="2208989"/>
            <a:ext cx="2017333" cy="2440022"/>
            <a:chOff x="8135334" y="2107633"/>
            <a:chExt cx="2017333" cy="2440022"/>
          </a:xfrm>
        </p:grpSpPr>
        <p:sp>
          <p:nvSpPr>
            <p:cNvPr id="28" name="Rectangle aux angles arrondis">
              <a:extLst>
                <a:ext uri="{FF2B5EF4-FFF2-40B4-BE49-F238E27FC236}">
                  <a16:creationId xmlns:a16="http://schemas.microsoft.com/office/drawing/2014/main" id="{455A2BF1-9401-FB4F-9938-B963223D6882}"/>
                </a:ext>
              </a:extLst>
            </p:cNvPr>
            <p:cNvSpPr/>
            <p:nvPr userDrawn="1"/>
          </p:nvSpPr>
          <p:spPr>
            <a:xfrm>
              <a:off x="8135334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29" name="Image" descr="Image">
              <a:extLst>
                <a:ext uri="{FF2B5EF4-FFF2-40B4-BE49-F238E27FC236}">
                  <a16:creationId xmlns:a16="http://schemas.microsoft.com/office/drawing/2014/main" id="{C537B11D-E731-2649-9974-3970E3E04D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41288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CABEA04A-916E-1F4F-89E7-23ED2F6218B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1010" y="2714088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AAE34E6C-892C-7E42-9CA8-33B6ED5B18F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8436277" y="2714088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DAF6152-0828-814A-A010-D434E51FB3C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3374578-45A1-1145-AB69-03F61BAA5599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13FDCB-9E8B-A640-A91C-AD38BB6639D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C0D07BF-05B9-114E-AB2E-081B83D2B52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8" name="Arc plein 17">
            <a:extLst>
              <a:ext uri="{FF2B5EF4-FFF2-40B4-BE49-F238E27FC236}">
                <a16:creationId xmlns:a16="http://schemas.microsoft.com/office/drawing/2014/main" id="{4F8DC5B7-F1F3-6242-B97E-B51FF0F9425B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D5E69BFB-38F6-FB42-8BD6-E86FE10A4B6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70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01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3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D1A91A5-BBCD-FE45-969C-F0693E53884C}"/>
              </a:ext>
            </a:extLst>
          </p:cNvPr>
          <p:cNvSpPr/>
          <p:nvPr userDrawn="1"/>
        </p:nvSpPr>
        <p:spPr>
          <a:xfrm>
            <a:off x="5180125" y="457200"/>
            <a:ext cx="6182316" cy="640080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4460" y="2450271"/>
            <a:ext cx="4337564" cy="978729"/>
          </a:xfrm>
        </p:spPr>
        <p:txBody>
          <a:bodyPr anchor="b">
            <a:spAutoFit/>
          </a:bodyPr>
          <a:lstStyle>
            <a:lvl1pPr>
              <a:defRPr sz="3200"/>
            </a:lvl1pPr>
          </a:lstStyle>
          <a:p>
            <a:r>
              <a:rPr lang="fr-FR" dirty="0"/>
              <a:t>Modifiez le style </a:t>
            </a:r>
            <a:br>
              <a:rPr lang="fr-FR" dirty="0"/>
            </a:br>
            <a:r>
              <a:rPr lang="fr-FR" dirty="0"/>
              <a:t>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4460" y="3716867"/>
            <a:ext cx="4337566" cy="525401"/>
          </a:xfrm>
        </p:spPr>
        <p:txBody>
          <a:bodyPr lIns="90000" tIns="46800" rIns="90000" bIns="46800" anchor="t">
            <a:sp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4726606C-F743-A646-A33E-4C502A175F5A}"/>
              </a:ext>
            </a:extLst>
          </p:cNvPr>
          <p:cNvGrpSpPr/>
          <p:nvPr userDrawn="1"/>
        </p:nvGrpSpPr>
        <p:grpSpPr>
          <a:xfrm>
            <a:off x="9458933" y="2107633"/>
            <a:ext cx="2017333" cy="2440022"/>
            <a:chOff x="5768101" y="2107633"/>
            <a:chExt cx="2017333" cy="2440022"/>
          </a:xfrm>
        </p:grpSpPr>
        <p:sp>
          <p:nvSpPr>
            <p:cNvPr id="33" name="Rectangle aux angles arrondis">
              <a:extLst>
                <a:ext uri="{FF2B5EF4-FFF2-40B4-BE49-F238E27FC236}">
                  <a16:creationId xmlns:a16="http://schemas.microsoft.com/office/drawing/2014/main" id="{CBB04276-32B8-7F4A-9935-770FF5CA8E41}"/>
                </a:ext>
              </a:extLst>
            </p:cNvPr>
            <p:cNvSpPr/>
            <p:nvPr userDrawn="1"/>
          </p:nvSpPr>
          <p:spPr>
            <a:xfrm>
              <a:off x="5768101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34" name="Image" descr="Image">
              <a:extLst>
                <a:ext uri="{FF2B5EF4-FFF2-40B4-BE49-F238E27FC236}">
                  <a16:creationId xmlns:a16="http://schemas.microsoft.com/office/drawing/2014/main" id="{C593F4B6-4A14-1D47-A93A-7902659225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1713F44F-54B6-8943-B2ED-CE2C6CB76986}"/>
              </a:ext>
            </a:extLst>
          </p:cNvPr>
          <p:cNvGrpSpPr/>
          <p:nvPr userDrawn="1"/>
        </p:nvGrpSpPr>
        <p:grpSpPr>
          <a:xfrm>
            <a:off x="7247863" y="2107633"/>
            <a:ext cx="2017333" cy="2440022"/>
            <a:chOff x="5734644" y="2107633"/>
            <a:chExt cx="2017333" cy="2440022"/>
          </a:xfrm>
        </p:grpSpPr>
        <p:sp>
          <p:nvSpPr>
            <p:cNvPr id="36" name="Rectangle aux angles arrondis">
              <a:extLst>
                <a:ext uri="{FF2B5EF4-FFF2-40B4-BE49-F238E27FC236}">
                  <a16:creationId xmlns:a16="http://schemas.microsoft.com/office/drawing/2014/main" id="{8B68ABB0-2082-2F4D-81C8-55A692BD8507}"/>
                </a:ext>
              </a:extLst>
            </p:cNvPr>
            <p:cNvSpPr/>
            <p:nvPr userDrawn="1"/>
          </p:nvSpPr>
          <p:spPr>
            <a:xfrm>
              <a:off x="5734644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37" name="Image" descr="Image">
              <a:extLst>
                <a:ext uri="{FF2B5EF4-FFF2-40B4-BE49-F238E27FC236}">
                  <a16:creationId xmlns:a16="http://schemas.microsoft.com/office/drawing/2014/main" id="{566AA780-D530-0A4D-AD0B-595633BDEF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324BE974-4CA7-DE42-B237-36FEE35904E4}"/>
              </a:ext>
            </a:extLst>
          </p:cNvPr>
          <p:cNvGrpSpPr/>
          <p:nvPr userDrawn="1"/>
        </p:nvGrpSpPr>
        <p:grpSpPr>
          <a:xfrm>
            <a:off x="5026976" y="2107633"/>
            <a:ext cx="2017333" cy="2440022"/>
            <a:chOff x="5725766" y="2107633"/>
            <a:chExt cx="2017333" cy="2440022"/>
          </a:xfrm>
        </p:grpSpPr>
        <p:sp>
          <p:nvSpPr>
            <p:cNvPr id="39" name="Rectangle aux angles arrondis">
              <a:extLst>
                <a:ext uri="{FF2B5EF4-FFF2-40B4-BE49-F238E27FC236}">
                  <a16:creationId xmlns:a16="http://schemas.microsoft.com/office/drawing/2014/main" id="{F59571FF-BE4F-1644-9823-03592D88A930}"/>
                </a:ext>
              </a:extLst>
            </p:cNvPr>
            <p:cNvSpPr/>
            <p:nvPr userDrawn="1"/>
          </p:nvSpPr>
          <p:spPr>
            <a:xfrm>
              <a:off x="5725766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40" name="Image" descr="Image">
              <a:extLst>
                <a:ext uri="{FF2B5EF4-FFF2-40B4-BE49-F238E27FC236}">
                  <a16:creationId xmlns:a16="http://schemas.microsoft.com/office/drawing/2014/main" id="{06956593-0907-9D45-B4E4-3A97F37EE1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C0464B19-5A4E-A248-8065-D181EEF8882C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023913" y="2612731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ED4F3440-97B0-B745-907B-EB95370E9ED9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7247863" y="2602230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380DAD2C-090C-124C-B61D-48536E79AD01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9468750" y="2612731"/>
            <a:ext cx="2007516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4097B10-CD14-BF46-9C8D-C7ECC829C05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7EC027D-4D22-9245-BC97-8E8D6A83C606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83E15A6-C8AC-3F4F-BF9E-031FBC3970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236A45-50BE-D44A-B42D-C43DD1EC60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2" name="Arc plein 21">
            <a:extLst>
              <a:ext uri="{FF2B5EF4-FFF2-40B4-BE49-F238E27FC236}">
                <a16:creationId xmlns:a16="http://schemas.microsoft.com/office/drawing/2014/main" id="{6223B3E5-2830-164A-8FE4-4CF07F65388F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AD7A0AA3-279B-474D-B0B8-581B82CC5F9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543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4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D1A91A5-BBCD-FE45-969C-F0693E53884C}"/>
              </a:ext>
            </a:extLst>
          </p:cNvPr>
          <p:cNvSpPr/>
          <p:nvPr userDrawn="1"/>
        </p:nvSpPr>
        <p:spPr>
          <a:xfrm>
            <a:off x="5180125" y="457200"/>
            <a:ext cx="6182316" cy="640080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4460" y="2450271"/>
            <a:ext cx="4337564" cy="978729"/>
          </a:xfrm>
        </p:spPr>
        <p:txBody>
          <a:bodyPr anchor="b">
            <a:spAutoFit/>
          </a:bodyPr>
          <a:lstStyle>
            <a:lvl1pPr>
              <a:defRPr sz="3200"/>
            </a:lvl1pPr>
          </a:lstStyle>
          <a:p>
            <a:r>
              <a:rPr lang="fr-FR" dirty="0"/>
              <a:t>Modifiez le style </a:t>
            </a:r>
            <a:br>
              <a:rPr lang="fr-FR" dirty="0"/>
            </a:br>
            <a:r>
              <a:rPr lang="fr-FR" dirty="0"/>
              <a:t>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4460" y="3716867"/>
            <a:ext cx="4337566" cy="525401"/>
          </a:xfrm>
        </p:spPr>
        <p:txBody>
          <a:bodyPr lIns="90000" tIns="46800" rIns="90000" bIns="46800" anchor="t">
            <a:sp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2A4611B4-503B-A744-841C-81DCEB4F8F45}"/>
              </a:ext>
            </a:extLst>
          </p:cNvPr>
          <p:cNvGrpSpPr/>
          <p:nvPr userDrawn="1"/>
        </p:nvGrpSpPr>
        <p:grpSpPr>
          <a:xfrm>
            <a:off x="6123457" y="988978"/>
            <a:ext cx="4266262" cy="2440022"/>
            <a:chOff x="7072155" y="2107633"/>
            <a:chExt cx="4266262" cy="2440022"/>
          </a:xfrm>
        </p:grpSpPr>
        <p:grpSp>
          <p:nvGrpSpPr>
            <p:cNvPr id="50" name="Groupe 49">
              <a:extLst>
                <a:ext uri="{FF2B5EF4-FFF2-40B4-BE49-F238E27FC236}">
                  <a16:creationId xmlns:a16="http://schemas.microsoft.com/office/drawing/2014/main" id="{852DF0A3-BB4A-AB42-9798-05B25DBCE9C7}"/>
                </a:ext>
              </a:extLst>
            </p:cNvPr>
            <p:cNvGrpSpPr/>
            <p:nvPr userDrawn="1"/>
          </p:nvGrpSpPr>
          <p:grpSpPr>
            <a:xfrm>
              <a:off x="9321084" y="2107633"/>
              <a:ext cx="2017333" cy="2440022"/>
              <a:chOff x="5725766" y="2107633"/>
              <a:chExt cx="2017333" cy="2440022"/>
            </a:xfrm>
          </p:grpSpPr>
          <p:sp>
            <p:nvSpPr>
              <p:cNvPr id="54" name="Rectangle aux angles arrondis">
                <a:extLst>
                  <a:ext uri="{FF2B5EF4-FFF2-40B4-BE49-F238E27FC236}">
                    <a16:creationId xmlns:a16="http://schemas.microsoft.com/office/drawing/2014/main" id="{B2559E52-C629-6F49-89F3-CEE02FBD3D08}"/>
                  </a:ext>
                </a:extLst>
              </p:cNvPr>
              <p:cNvSpPr/>
              <p:nvPr userDrawn="1"/>
            </p:nvSpPr>
            <p:spPr>
              <a:xfrm>
                <a:off x="5725766" y="2310344"/>
                <a:ext cx="2017333" cy="2237311"/>
              </a:xfrm>
              <a:prstGeom prst="roundRect">
                <a:avLst>
                  <a:gd name="adj" fmla="val 5132"/>
                </a:avLst>
              </a:prstGeom>
              <a:solidFill>
                <a:srgbClr val="FFFFFF"/>
              </a:solidFill>
              <a:ln w="12700">
                <a:miter lim="400000"/>
              </a:ln>
              <a:effectLst>
                <a:outerShdw blurRad="190500" dist="139700" dir="5400000" rotWithShape="0">
                  <a:srgbClr val="000000">
                    <a:alpha val="20000"/>
                  </a:srgbClr>
                </a:outerShdw>
              </a:effectLst>
            </p:spPr>
            <p:txBody>
              <a:bodyPr lIns="50800" tIns="50800" rIns="50800" bIns="50800" anchor="ctr"/>
              <a:lstStyle/>
              <a:p>
                <a:pPr defTabSz="825500">
                  <a:defRPr sz="3200">
                    <a:solidFill>
                      <a:srgbClr val="47B8BA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dirty="0"/>
              </a:p>
            </p:txBody>
          </p:sp>
          <p:pic>
            <p:nvPicPr>
              <p:cNvPr id="55" name="Image" descr="Image">
                <a:extLst>
                  <a:ext uri="{FF2B5EF4-FFF2-40B4-BE49-F238E27FC236}">
                    <a16:creationId xmlns:a16="http://schemas.microsoft.com/office/drawing/2014/main" id="{B0ABFC76-7B6D-7C4F-A1E0-8A4BE68434D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531720" y="2107633"/>
                <a:ext cx="405424" cy="405421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51" name="Groupe 50">
              <a:extLst>
                <a:ext uri="{FF2B5EF4-FFF2-40B4-BE49-F238E27FC236}">
                  <a16:creationId xmlns:a16="http://schemas.microsoft.com/office/drawing/2014/main" id="{BD3452E5-45D0-DD41-B2DC-3E4DB3E269C7}"/>
                </a:ext>
              </a:extLst>
            </p:cNvPr>
            <p:cNvGrpSpPr/>
            <p:nvPr userDrawn="1"/>
          </p:nvGrpSpPr>
          <p:grpSpPr>
            <a:xfrm>
              <a:off x="7072155" y="2107633"/>
              <a:ext cx="2017333" cy="2440022"/>
              <a:chOff x="5725766" y="2107633"/>
              <a:chExt cx="2017333" cy="2440022"/>
            </a:xfrm>
          </p:grpSpPr>
          <p:sp>
            <p:nvSpPr>
              <p:cNvPr id="52" name="Rectangle aux angles arrondis">
                <a:extLst>
                  <a:ext uri="{FF2B5EF4-FFF2-40B4-BE49-F238E27FC236}">
                    <a16:creationId xmlns:a16="http://schemas.microsoft.com/office/drawing/2014/main" id="{09A4BE15-F429-8344-A282-E56FF4C134F7}"/>
                  </a:ext>
                </a:extLst>
              </p:cNvPr>
              <p:cNvSpPr/>
              <p:nvPr userDrawn="1"/>
            </p:nvSpPr>
            <p:spPr>
              <a:xfrm>
                <a:off x="5725766" y="2310344"/>
                <a:ext cx="2017333" cy="2237311"/>
              </a:xfrm>
              <a:prstGeom prst="roundRect">
                <a:avLst>
                  <a:gd name="adj" fmla="val 5132"/>
                </a:avLst>
              </a:prstGeom>
              <a:solidFill>
                <a:srgbClr val="FFFFFF"/>
              </a:solidFill>
              <a:ln w="12700">
                <a:miter lim="400000"/>
              </a:ln>
              <a:effectLst>
                <a:outerShdw blurRad="190500" dist="139700" dir="5400000" rotWithShape="0">
                  <a:srgbClr val="000000">
                    <a:alpha val="20000"/>
                  </a:srgbClr>
                </a:outerShdw>
              </a:effectLst>
            </p:spPr>
            <p:txBody>
              <a:bodyPr lIns="50800" tIns="50800" rIns="50800" bIns="50800" anchor="ctr"/>
              <a:lstStyle/>
              <a:p>
                <a:pPr defTabSz="825500">
                  <a:defRPr sz="3200">
                    <a:solidFill>
                      <a:srgbClr val="47B8BA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dirty="0"/>
              </a:p>
            </p:txBody>
          </p:sp>
          <p:pic>
            <p:nvPicPr>
              <p:cNvPr id="53" name="Image" descr="Image">
                <a:extLst>
                  <a:ext uri="{FF2B5EF4-FFF2-40B4-BE49-F238E27FC236}">
                    <a16:creationId xmlns:a16="http://schemas.microsoft.com/office/drawing/2014/main" id="{AA87221F-495E-334F-B4A7-B756F20DF5F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531720" y="2107633"/>
                <a:ext cx="405424" cy="405421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90DCBAE4-272B-B64D-841A-5C627F8096F0}"/>
              </a:ext>
            </a:extLst>
          </p:cNvPr>
          <p:cNvGrpSpPr/>
          <p:nvPr userDrawn="1"/>
        </p:nvGrpSpPr>
        <p:grpSpPr>
          <a:xfrm>
            <a:off x="6123457" y="3570813"/>
            <a:ext cx="4266262" cy="2440022"/>
            <a:chOff x="7072155" y="2107633"/>
            <a:chExt cx="4266262" cy="2440022"/>
          </a:xfrm>
        </p:grpSpPr>
        <p:grpSp>
          <p:nvGrpSpPr>
            <p:cNvPr id="57" name="Groupe 56">
              <a:extLst>
                <a:ext uri="{FF2B5EF4-FFF2-40B4-BE49-F238E27FC236}">
                  <a16:creationId xmlns:a16="http://schemas.microsoft.com/office/drawing/2014/main" id="{E037F7F3-F1D4-FE47-A22B-3FF8AB3D423E}"/>
                </a:ext>
              </a:extLst>
            </p:cNvPr>
            <p:cNvGrpSpPr/>
            <p:nvPr userDrawn="1"/>
          </p:nvGrpSpPr>
          <p:grpSpPr>
            <a:xfrm>
              <a:off x="9321084" y="2107633"/>
              <a:ext cx="2017333" cy="2440022"/>
              <a:chOff x="5725766" y="2107633"/>
              <a:chExt cx="2017333" cy="2440022"/>
            </a:xfrm>
          </p:grpSpPr>
          <p:sp>
            <p:nvSpPr>
              <p:cNvPr id="61" name="Rectangle aux angles arrondis">
                <a:extLst>
                  <a:ext uri="{FF2B5EF4-FFF2-40B4-BE49-F238E27FC236}">
                    <a16:creationId xmlns:a16="http://schemas.microsoft.com/office/drawing/2014/main" id="{8E87B160-400A-8C4C-B785-2E587DC635D5}"/>
                  </a:ext>
                </a:extLst>
              </p:cNvPr>
              <p:cNvSpPr/>
              <p:nvPr userDrawn="1"/>
            </p:nvSpPr>
            <p:spPr>
              <a:xfrm>
                <a:off x="5725766" y="2310344"/>
                <a:ext cx="2017333" cy="2237311"/>
              </a:xfrm>
              <a:prstGeom prst="roundRect">
                <a:avLst>
                  <a:gd name="adj" fmla="val 5132"/>
                </a:avLst>
              </a:prstGeom>
              <a:solidFill>
                <a:srgbClr val="FFFFFF"/>
              </a:solidFill>
              <a:ln w="12700">
                <a:miter lim="400000"/>
              </a:ln>
              <a:effectLst>
                <a:outerShdw blurRad="190500" dist="139700" dir="5400000" rotWithShape="0">
                  <a:srgbClr val="000000">
                    <a:alpha val="20000"/>
                  </a:srgbClr>
                </a:outerShdw>
              </a:effectLst>
            </p:spPr>
            <p:txBody>
              <a:bodyPr lIns="50800" tIns="50800" rIns="50800" bIns="50800" anchor="ctr"/>
              <a:lstStyle/>
              <a:p>
                <a:pPr defTabSz="825500">
                  <a:defRPr sz="3200">
                    <a:solidFill>
                      <a:srgbClr val="47B8BA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pic>
            <p:nvPicPr>
              <p:cNvPr id="62" name="Image" descr="Image">
                <a:extLst>
                  <a:ext uri="{FF2B5EF4-FFF2-40B4-BE49-F238E27FC236}">
                    <a16:creationId xmlns:a16="http://schemas.microsoft.com/office/drawing/2014/main" id="{D879BED7-5411-C943-AD4A-B1EF09364E8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531720" y="2107633"/>
                <a:ext cx="405424" cy="405421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58" name="Groupe 57">
              <a:extLst>
                <a:ext uri="{FF2B5EF4-FFF2-40B4-BE49-F238E27FC236}">
                  <a16:creationId xmlns:a16="http://schemas.microsoft.com/office/drawing/2014/main" id="{B3704811-E461-9E4A-BFB3-0F101690E10F}"/>
                </a:ext>
              </a:extLst>
            </p:cNvPr>
            <p:cNvGrpSpPr/>
            <p:nvPr userDrawn="1"/>
          </p:nvGrpSpPr>
          <p:grpSpPr>
            <a:xfrm>
              <a:off x="7072155" y="2107633"/>
              <a:ext cx="2017333" cy="2440022"/>
              <a:chOff x="5725766" y="2107633"/>
              <a:chExt cx="2017333" cy="2440022"/>
            </a:xfrm>
          </p:grpSpPr>
          <p:sp>
            <p:nvSpPr>
              <p:cNvPr id="59" name="Rectangle aux angles arrondis">
                <a:extLst>
                  <a:ext uri="{FF2B5EF4-FFF2-40B4-BE49-F238E27FC236}">
                    <a16:creationId xmlns:a16="http://schemas.microsoft.com/office/drawing/2014/main" id="{9E2D9EF6-F016-DD42-8906-93275EFBF58C}"/>
                  </a:ext>
                </a:extLst>
              </p:cNvPr>
              <p:cNvSpPr/>
              <p:nvPr userDrawn="1"/>
            </p:nvSpPr>
            <p:spPr>
              <a:xfrm>
                <a:off x="5725766" y="2310344"/>
                <a:ext cx="2017333" cy="2237311"/>
              </a:xfrm>
              <a:prstGeom prst="roundRect">
                <a:avLst>
                  <a:gd name="adj" fmla="val 5132"/>
                </a:avLst>
              </a:prstGeom>
              <a:solidFill>
                <a:srgbClr val="FFFFFF"/>
              </a:solidFill>
              <a:ln w="12700">
                <a:miter lim="400000"/>
              </a:ln>
              <a:effectLst>
                <a:outerShdw blurRad="190500" dist="139700" dir="5400000" rotWithShape="0">
                  <a:srgbClr val="000000">
                    <a:alpha val="20000"/>
                  </a:srgbClr>
                </a:outerShdw>
              </a:effectLst>
            </p:spPr>
            <p:txBody>
              <a:bodyPr lIns="50800" tIns="50800" rIns="50800" bIns="50800" anchor="ctr"/>
              <a:lstStyle/>
              <a:p>
                <a:pPr defTabSz="825500">
                  <a:defRPr sz="3200">
                    <a:solidFill>
                      <a:srgbClr val="47B8BA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pic>
            <p:nvPicPr>
              <p:cNvPr id="60" name="Image" descr="Image">
                <a:extLst>
                  <a:ext uri="{FF2B5EF4-FFF2-40B4-BE49-F238E27FC236}">
                    <a16:creationId xmlns:a16="http://schemas.microsoft.com/office/drawing/2014/main" id="{E0334E8A-E004-6344-AF8F-382458D4F54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531720" y="2107633"/>
                <a:ext cx="405424" cy="405421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</p:grp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AEBF6F83-D05F-434A-9689-E8E39B961196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123634" y="1482809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6949C73-12D0-C249-B728-E240DB8DBC2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8367301" y="1482809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746A6F7C-3DC0-5344-B0F3-7E315F836A36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120394" y="4075911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4CC77130-0980-3844-A056-1210EAEB0140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8369323" y="4075911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68AEE12-CF26-0B4F-836F-26FF521A2FF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DED2802-5930-2440-948A-E59CBC4D483F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986011-0CC3-FA4E-B770-B446BFBD22A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83C3195-3035-D448-B355-ECBA94A30DA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8" name="Arc plein 27">
            <a:extLst>
              <a:ext uri="{FF2B5EF4-FFF2-40B4-BE49-F238E27FC236}">
                <a16:creationId xmlns:a16="http://schemas.microsoft.com/office/drawing/2014/main" id="{76A5E36B-1AED-8940-B142-215866E4FFB6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D1D71D48-7C07-8648-8585-C25983A63AF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18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0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6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D1A91A5-BBCD-FE45-969C-F0693E53884C}"/>
              </a:ext>
            </a:extLst>
          </p:cNvPr>
          <p:cNvSpPr/>
          <p:nvPr userDrawn="1"/>
        </p:nvSpPr>
        <p:spPr>
          <a:xfrm>
            <a:off x="5180125" y="457200"/>
            <a:ext cx="6182316" cy="640080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4460" y="2450271"/>
            <a:ext cx="4337564" cy="978729"/>
          </a:xfrm>
        </p:spPr>
        <p:txBody>
          <a:bodyPr anchor="b">
            <a:spAutoFit/>
          </a:bodyPr>
          <a:lstStyle>
            <a:lvl1pPr>
              <a:defRPr sz="3200"/>
            </a:lvl1pPr>
          </a:lstStyle>
          <a:p>
            <a:r>
              <a:rPr lang="fr-FR" dirty="0"/>
              <a:t>Modifiez le style </a:t>
            </a:r>
            <a:br>
              <a:rPr lang="fr-FR" dirty="0"/>
            </a:br>
            <a:r>
              <a:rPr lang="fr-FR" dirty="0"/>
              <a:t>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4460" y="3716867"/>
            <a:ext cx="4337566" cy="525401"/>
          </a:xfrm>
        </p:spPr>
        <p:txBody>
          <a:bodyPr lIns="90000" tIns="46800" rIns="90000" bIns="46800" anchor="t">
            <a:sp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4726606C-F743-A646-A33E-4C502A175F5A}"/>
              </a:ext>
            </a:extLst>
          </p:cNvPr>
          <p:cNvGrpSpPr/>
          <p:nvPr userDrawn="1"/>
        </p:nvGrpSpPr>
        <p:grpSpPr>
          <a:xfrm>
            <a:off x="9458933" y="988978"/>
            <a:ext cx="2017333" cy="2440022"/>
            <a:chOff x="5768101" y="2107633"/>
            <a:chExt cx="2017333" cy="2440022"/>
          </a:xfrm>
        </p:grpSpPr>
        <p:sp>
          <p:nvSpPr>
            <p:cNvPr id="33" name="Rectangle aux angles arrondis">
              <a:extLst>
                <a:ext uri="{FF2B5EF4-FFF2-40B4-BE49-F238E27FC236}">
                  <a16:creationId xmlns:a16="http://schemas.microsoft.com/office/drawing/2014/main" id="{CBB04276-32B8-7F4A-9935-770FF5CA8E41}"/>
                </a:ext>
              </a:extLst>
            </p:cNvPr>
            <p:cNvSpPr/>
            <p:nvPr userDrawn="1"/>
          </p:nvSpPr>
          <p:spPr>
            <a:xfrm>
              <a:off x="5768101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34" name="Image" descr="Image">
              <a:extLst>
                <a:ext uri="{FF2B5EF4-FFF2-40B4-BE49-F238E27FC236}">
                  <a16:creationId xmlns:a16="http://schemas.microsoft.com/office/drawing/2014/main" id="{C593F4B6-4A14-1D47-A93A-7902659225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1713F44F-54B6-8943-B2ED-CE2C6CB76986}"/>
              </a:ext>
            </a:extLst>
          </p:cNvPr>
          <p:cNvGrpSpPr/>
          <p:nvPr userDrawn="1"/>
        </p:nvGrpSpPr>
        <p:grpSpPr>
          <a:xfrm>
            <a:off x="7247863" y="988978"/>
            <a:ext cx="2017333" cy="2440022"/>
            <a:chOff x="5734644" y="2107633"/>
            <a:chExt cx="2017333" cy="2440022"/>
          </a:xfrm>
        </p:grpSpPr>
        <p:sp>
          <p:nvSpPr>
            <p:cNvPr id="36" name="Rectangle aux angles arrondis">
              <a:extLst>
                <a:ext uri="{FF2B5EF4-FFF2-40B4-BE49-F238E27FC236}">
                  <a16:creationId xmlns:a16="http://schemas.microsoft.com/office/drawing/2014/main" id="{8B68ABB0-2082-2F4D-81C8-55A692BD8507}"/>
                </a:ext>
              </a:extLst>
            </p:cNvPr>
            <p:cNvSpPr/>
            <p:nvPr userDrawn="1"/>
          </p:nvSpPr>
          <p:spPr>
            <a:xfrm>
              <a:off x="5734644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37" name="Image" descr="Image">
              <a:extLst>
                <a:ext uri="{FF2B5EF4-FFF2-40B4-BE49-F238E27FC236}">
                  <a16:creationId xmlns:a16="http://schemas.microsoft.com/office/drawing/2014/main" id="{566AA780-D530-0A4D-AD0B-595633BDEF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324BE974-4CA7-DE42-B237-36FEE35904E4}"/>
              </a:ext>
            </a:extLst>
          </p:cNvPr>
          <p:cNvGrpSpPr/>
          <p:nvPr userDrawn="1"/>
        </p:nvGrpSpPr>
        <p:grpSpPr>
          <a:xfrm>
            <a:off x="5026976" y="988978"/>
            <a:ext cx="2017333" cy="2440022"/>
            <a:chOff x="5725766" y="2107633"/>
            <a:chExt cx="2017333" cy="2440022"/>
          </a:xfrm>
        </p:grpSpPr>
        <p:sp>
          <p:nvSpPr>
            <p:cNvPr id="39" name="Rectangle aux angles arrondis">
              <a:extLst>
                <a:ext uri="{FF2B5EF4-FFF2-40B4-BE49-F238E27FC236}">
                  <a16:creationId xmlns:a16="http://schemas.microsoft.com/office/drawing/2014/main" id="{F59571FF-BE4F-1644-9823-03592D88A930}"/>
                </a:ext>
              </a:extLst>
            </p:cNvPr>
            <p:cNvSpPr/>
            <p:nvPr userDrawn="1"/>
          </p:nvSpPr>
          <p:spPr>
            <a:xfrm>
              <a:off x="5725766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40" name="Image" descr="Image">
              <a:extLst>
                <a:ext uri="{FF2B5EF4-FFF2-40B4-BE49-F238E27FC236}">
                  <a16:creationId xmlns:a16="http://schemas.microsoft.com/office/drawing/2014/main" id="{06956593-0907-9D45-B4E4-3A97F37EE1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C0464B19-5A4E-A248-8065-D181EEF8882C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023913" y="1494076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ED4F3440-97B0-B745-907B-EB95370E9ED9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7247863" y="1494075"/>
            <a:ext cx="2017333" cy="1924423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380DAD2C-090C-124C-B61D-48536E79AD01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9455870" y="1494076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9A44B967-07D9-FF4E-838D-262908E7CB2C}"/>
              </a:ext>
            </a:extLst>
          </p:cNvPr>
          <p:cNvGrpSpPr/>
          <p:nvPr userDrawn="1"/>
        </p:nvGrpSpPr>
        <p:grpSpPr>
          <a:xfrm>
            <a:off x="9455870" y="3731387"/>
            <a:ext cx="2017333" cy="2440022"/>
            <a:chOff x="5768101" y="2107633"/>
            <a:chExt cx="2017333" cy="2440022"/>
          </a:xfrm>
        </p:grpSpPr>
        <p:sp>
          <p:nvSpPr>
            <p:cNvPr id="26" name="Rectangle aux angles arrondis">
              <a:extLst>
                <a:ext uri="{FF2B5EF4-FFF2-40B4-BE49-F238E27FC236}">
                  <a16:creationId xmlns:a16="http://schemas.microsoft.com/office/drawing/2014/main" id="{7BAE4F5E-9831-104C-9AA5-BA9395C159A6}"/>
                </a:ext>
              </a:extLst>
            </p:cNvPr>
            <p:cNvSpPr/>
            <p:nvPr userDrawn="1"/>
          </p:nvSpPr>
          <p:spPr>
            <a:xfrm>
              <a:off x="5768101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27" name="Image" descr="Image">
              <a:extLst>
                <a:ext uri="{FF2B5EF4-FFF2-40B4-BE49-F238E27FC236}">
                  <a16:creationId xmlns:a16="http://schemas.microsoft.com/office/drawing/2014/main" id="{10F4129F-5F0B-9A45-BFCF-95467D8BE5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EFE7C49B-D536-C94E-B305-0BD0874D7258}"/>
              </a:ext>
            </a:extLst>
          </p:cNvPr>
          <p:cNvGrpSpPr/>
          <p:nvPr userDrawn="1"/>
        </p:nvGrpSpPr>
        <p:grpSpPr>
          <a:xfrm>
            <a:off x="7244800" y="3731387"/>
            <a:ext cx="2017333" cy="2440022"/>
            <a:chOff x="5734644" y="2107633"/>
            <a:chExt cx="2017333" cy="2440022"/>
          </a:xfrm>
        </p:grpSpPr>
        <p:sp>
          <p:nvSpPr>
            <p:cNvPr id="29" name="Rectangle aux angles arrondis">
              <a:extLst>
                <a:ext uri="{FF2B5EF4-FFF2-40B4-BE49-F238E27FC236}">
                  <a16:creationId xmlns:a16="http://schemas.microsoft.com/office/drawing/2014/main" id="{E52A8845-126C-3947-9FDB-6C765567B583}"/>
                </a:ext>
              </a:extLst>
            </p:cNvPr>
            <p:cNvSpPr/>
            <p:nvPr userDrawn="1"/>
          </p:nvSpPr>
          <p:spPr>
            <a:xfrm>
              <a:off x="5734644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30" name="Image" descr="Image">
              <a:extLst>
                <a:ext uri="{FF2B5EF4-FFF2-40B4-BE49-F238E27FC236}">
                  <a16:creationId xmlns:a16="http://schemas.microsoft.com/office/drawing/2014/main" id="{BF7C7C54-0431-5342-A95D-8F7F05321B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C9FECA48-6121-1E48-8B22-84354E0F0530}"/>
              </a:ext>
            </a:extLst>
          </p:cNvPr>
          <p:cNvGrpSpPr/>
          <p:nvPr userDrawn="1"/>
        </p:nvGrpSpPr>
        <p:grpSpPr>
          <a:xfrm>
            <a:off x="5023913" y="3731387"/>
            <a:ext cx="2017333" cy="2440022"/>
            <a:chOff x="5725766" y="2107633"/>
            <a:chExt cx="2017333" cy="2440022"/>
          </a:xfrm>
        </p:grpSpPr>
        <p:sp>
          <p:nvSpPr>
            <p:cNvPr id="44" name="Rectangle aux angles arrondis">
              <a:extLst>
                <a:ext uri="{FF2B5EF4-FFF2-40B4-BE49-F238E27FC236}">
                  <a16:creationId xmlns:a16="http://schemas.microsoft.com/office/drawing/2014/main" id="{6DF78EEC-C895-0947-911D-5B2CB10F5960}"/>
                </a:ext>
              </a:extLst>
            </p:cNvPr>
            <p:cNvSpPr/>
            <p:nvPr userDrawn="1"/>
          </p:nvSpPr>
          <p:spPr>
            <a:xfrm>
              <a:off x="5725766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45" name="Image" descr="Image">
              <a:extLst>
                <a:ext uri="{FF2B5EF4-FFF2-40B4-BE49-F238E27FC236}">
                  <a16:creationId xmlns:a16="http://schemas.microsoft.com/office/drawing/2014/main" id="{146AC858-88BE-E74D-A295-DD730E1AF9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4AE209C5-3730-554A-886F-F5204974E23D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5020850" y="4236485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71988E89-C9FC-A44B-94D0-DB970EA5FC90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7244800" y="4236485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E856DE58-046E-944B-B9B8-0E9B0857925A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9459916" y="4236485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CDD56D4-FE2D-E941-9E36-81D739194AFE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B13F946-9F82-734B-B84B-97DD7B0CEAB6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D6F785A-96E0-BA45-96B6-2E167E5F4A7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3A12D55-3016-8248-905E-B2EAE847759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50" name="Arc plein 49">
            <a:extLst>
              <a:ext uri="{FF2B5EF4-FFF2-40B4-BE49-F238E27FC236}">
                <a16:creationId xmlns:a16="http://schemas.microsoft.com/office/drawing/2014/main" id="{DD1EA75C-194C-414E-9C30-F731A86D2C6E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96EA1595-A952-6940-8CEC-DC1F6E8993DD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55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et 3 blocs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B5B8964-B771-F34E-8A51-A3215EF7CC2D}"/>
              </a:ext>
            </a:extLst>
          </p:cNvPr>
          <p:cNvSpPr/>
          <p:nvPr userDrawn="1"/>
        </p:nvSpPr>
        <p:spPr>
          <a:xfrm>
            <a:off x="8143588" y="2971801"/>
            <a:ext cx="3210212" cy="3886199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7D23871-B87F-3C4A-B803-5B48D9E7F389}"/>
              </a:ext>
            </a:extLst>
          </p:cNvPr>
          <p:cNvSpPr/>
          <p:nvPr userDrawn="1"/>
        </p:nvSpPr>
        <p:spPr>
          <a:xfrm>
            <a:off x="4280133" y="2971799"/>
            <a:ext cx="3210212" cy="3886199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38E989D-DE58-9543-A1FA-D4EDE4171A5C}"/>
              </a:ext>
            </a:extLst>
          </p:cNvPr>
          <p:cNvSpPr/>
          <p:nvPr userDrawn="1"/>
        </p:nvSpPr>
        <p:spPr>
          <a:xfrm>
            <a:off x="444733" y="2971799"/>
            <a:ext cx="3210212" cy="3886199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9" name="Espace réservé pour une image  3">
            <a:extLst>
              <a:ext uri="{FF2B5EF4-FFF2-40B4-BE49-F238E27FC236}">
                <a16:creationId xmlns:a16="http://schemas.microsoft.com/office/drawing/2014/main" id="{66EF4094-DFD1-0141-BDD4-9E1F9DF6491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1130585" y="2019757"/>
            <a:ext cx="1802480" cy="1802480"/>
          </a:xfrm>
          <a:prstGeom prst="ellipse">
            <a:avLst/>
          </a:prstGeom>
          <a:solidFill>
            <a:schemeClr val="bg2"/>
          </a:solidFill>
          <a:ln w="190500">
            <a:solidFill>
              <a:schemeClr val="bg1"/>
            </a:solidFill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fr-FR" dirty="0"/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99C5FE5B-D845-A643-B8AD-D99121026E47}"/>
              </a:ext>
            </a:extLst>
          </p:cNvPr>
          <p:cNvCxnSpPr>
            <a:cxnSpLocks/>
          </p:cNvCxnSpPr>
          <p:nvPr userDrawn="1"/>
        </p:nvCxnSpPr>
        <p:spPr>
          <a:xfrm>
            <a:off x="3970867" y="2971799"/>
            <a:ext cx="0" cy="38861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1A1603F8-F31D-5147-96D6-FC46783B98A2}"/>
              </a:ext>
            </a:extLst>
          </p:cNvPr>
          <p:cNvCxnSpPr>
            <a:cxnSpLocks/>
          </p:cNvCxnSpPr>
          <p:nvPr userDrawn="1"/>
        </p:nvCxnSpPr>
        <p:spPr>
          <a:xfrm>
            <a:off x="7823200" y="2971799"/>
            <a:ext cx="0" cy="38862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CE11FB49-27A0-394B-8FFF-32FF7155C961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34459" y="4174067"/>
            <a:ext cx="3199940" cy="2223833"/>
          </a:xfrm>
        </p:spPr>
        <p:txBody>
          <a:bodyPr wrap="square" lIns="288000" tIns="288000" rIns="288000" bIns="28800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A1B2051E-63CD-994D-A727-8B3B7B02DFD2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286791" y="4174067"/>
            <a:ext cx="3199940" cy="2223833"/>
          </a:xfrm>
        </p:spPr>
        <p:txBody>
          <a:bodyPr wrap="square" lIns="288000" tIns="288000" rIns="288000" bIns="28800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55D00A0F-9EF5-EE42-AB68-2825595D5C6A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8153860" y="4174067"/>
            <a:ext cx="3199940" cy="2223833"/>
          </a:xfrm>
        </p:spPr>
        <p:txBody>
          <a:bodyPr wrap="square" lIns="288000" tIns="288000" rIns="288000" bIns="28800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45" name="Espace réservé pour une image  3">
            <a:extLst>
              <a:ext uri="{FF2B5EF4-FFF2-40B4-BE49-F238E27FC236}">
                <a16:creationId xmlns:a16="http://schemas.microsoft.com/office/drawing/2014/main" id="{66499C30-D392-7348-82C3-194F82E1DCB8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4983999" y="2019757"/>
            <a:ext cx="1802480" cy="1802480"/>
          </a:xfrm>
          <a:prstGeom prst="ellipse">
            <a:avLst/>
          </a:prstGeom>
          <a:solidFill>
            <a:schemeClr val="bg2"/>
          </a:solidFill>
          <a:ln w="190500">
            <a:solidFill>
              <a:schemeClr val="bg1"/>
            </a:solidFill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fr-FR" dirty="0"/>
          </a:p>
        </p:txBody>
      </p:sp>
      <p:sp>
        <p:nvSpPr>
          <p:cNvPr id="46" name="Espace réservé pour une image  3">
            <a:extLst>
              <a:ext uri="{FF2B5EF4-FFF2-40B4-BE49-F238E27FC236}">
                <a16:creationId xmlns:a16="http://schemas.microsoft.com/office/drawing/2014/main" id="{7ED5F7D1-154D-1349-8F77-6FC56C99AA97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8847454" y="2019757"/>
            <a:ext cx="1802480" cy="1802480"/>
          </a:xfrm>
          <a:prstGeom prst="ellipse">
            <a:avLst/>
          </a:prstGeom>
          <a:solidFill>
            <a:schemeClr val="bg2"/>
          </a:solidFill>
          <a:ln w="190500">
            <a:solidFill>
              <a:schemeClr val="bg1"/>
            </a:solidFill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B8A80F8-85AB-CB49-B256-D28ECA24D6A0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F85DECBB-4219-7C4E-8DB4-F7ACC06E1FE7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CBB261-FABE-1C4D-BF3D-3EDC1675ED30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A2C2C69-A77F-1247-85C1-A8F7999C930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9" name="Arc plein 18">
            <a:extLst>
              <a:ext uri="{FF2B5EF4-FFF2-40B4-BE49-F238E27FC236}">
                <a16:creationId xmlns:a16="http://schemas.microsoft.com/office/drawing/2014/main" id="{4708E697-47CD-D145-9DFE-C4672FE00A59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EEE0BF47-7667-EC4E-88ED-A355CD031D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97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enven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3173858"/>
            <a:ext cx="9144000" cy="510284"/>
          </a:xfrm>
        </p:spPr>
        <p:txBody>
          <a:bodyPr anchor="ctr"/>
          <a:lstStyle>
            <a:lvl1pPr algn="ctr">
              <a:defRPr sz="7200" b="1" i="0">
                <a:solidFill>
                  <a:schemeClr val="tx1"/>
                </a:solidFill>
                <a:latin typeface="Soleil Xb" panose="02000503030000020004" pitchFamily="2" charset="77"/>
              </a:defRPr>
            </a:lvl1pPr>
          </a:lstStyle>
          <a:p>
            <a:r>
              <a:rPr lang="fr-FR" dirty="0"/>
              <a:t>Bienvenue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0997"/>
            <a:ext cx="9144000" cy="759782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Soleil Lt" panose="02000503000000020003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BA21C845-3779-824C-83EC-02137AE5C6CA}"/>
              </a:ext>
            </a:extLst>
          </p:cNvPr>
          <p:cNvCxnSpPr>
            <a:cxnSpLocks/>
          </p:cNvCxnSpPr>
          <p:nvPr userDrawn="1"/>
        </p:nvCxnSpPr>
        <p:spPr>
          <a:xfrm>
            <a:off x="6096448" y="6133171"/>
            <a:ext cx="0" cy="7248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7B4EE190-223B-B340-912B-E71E72FE30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57205" y="1750890"/>
            <a:ext cx="1077589" cy="54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667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et 4 blocs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B66237EC-A2E0-874D-93F6-8FCA417F883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3333" y="4062157"/>
            <a:ext cx="10929937" cy="2801937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fr-FR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7E507352-4E3B-5443-B507-0FE83569ADDD}"/>
              </a:ext>
            </a:extLst>
          </p:cNvPr>
          <p:cNvGrpSpPr/>
          <p:nvPr userDrawn="1"/>
        </p:nvGrpSpPr>
        <p:grpSpPr>
          <a:xfrm>
            <a:off x="1567573" y="2511945"/>
            <a:ext cx="2017333" cy="2736358"/>
            <a:chOff x="5725766" y="1811297"/>
            <a:chExt cx="2017333" cy="2736358"/>
          </a:xfrm>
        </p:grpSpPr>
        <p:sp>
          <p:nvSpPr>
            <p:cNvPr id="34" name="Rectangle aux angles arrondis">
              <a:extLst>
                <a:ext uri="{FF2B5EF4-FFF2-40B4-BE49-F238E27FC236}">
                  <a16:creationId xmlns:a16="http://schemas.microsoft.com/office/drawing/2014/main" id="{408AFECE-BCB8-1940-B114-812D32C8DC03}"/>
                </a:ext>
              </a:extLst>
            </p:cNvPr>
            <p:cNvSpPr/>
            <p:nvPr userDrawn="1"/>
          </p:nvSpPr>
          <p:spPr>
            <a:xfrm>
              <a:off x="5725766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35" name="Image" descr="Image">
              <a:extLst>
                <a:ext uri="{FF2B5EF4-FFF2-40B4-BE49-F238E27FC236}">
                  <a16:creationId xmlns:a16="http://schemas.microsoft.com/office/drawing/2014/main" id="{7705A711-EE23-8040-821E-2D34E5EF46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1811297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BEEB5ADC-9CA1-8543-A0FC-0B8C60277156}"/>
              </a:ext>
            </a:extLst>
          </p:cNvPr>
          <p:cNvGrpSpPr/>
          <p:nvPr userDrawn="1"/>
        </p:nvGrpSpPr>
        <p:grpSpPr>
          <a:xfrm>
            <a:off x="3793083" y="2511945"/>
            <a:ext cx="2017333" cy="2736358"/>
            <a:chOff x="5725766" y="1811297"/>
            <a:chExt cx="2017333" cy="2736358"/>
          </a:xfrm>
        </p:grpSpPr>
        <p:sp>
          <p:nvSpPr>
            <p:cNvPr id="49" name="Rectangle aux angles arrondis">
              <a:extLst>
                <a:ext uri="{FF2B5EF4-FFF2-40B4-BE49-F238E27FC236}">
                  <a16:creationId xmlns:a16="http://schemas.microsoft.com/office/drawing/2014/main" id="{B7EFE0CD-9BD8-AF49-A9B9-258EA497C56D}"/>
                </a:ext>
              </a:extLst>
            </p:cNvPr>
            <p:cNvSpPr/>
            <p:nvPr userDrawn="1"/>
          </p:nvSpPr>
          <p:spPr>
            <a:xfrm>
              <a:off x="5725766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50" name="Image" descr="Image">
              <a:extLst>
                <a:ext uri="{FF2B5EF4-FFF2-40B4-BE49-F238E27FC236}">
                  <a16:creationId xmlns:a16="http://schemas.microsoft.com/office/drawing/2014/main" id="{68642B38-5B64-0642-9765-918D75DC9E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1811297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9F6C5AD1-A398-3843-AB9C-8CD630E333F4}"/>
              </a:ext>
            </a:extLst>
          </p:cNvPr>
          <p:cNvGrpSpPr/>
          <p:nvPr userDrawn="1"/>
        </p:nvGrpSpPr>
        <p:grpSpPr>
          <a:xfrm>
            <a:off x="6018593" y="2511945"/>
            <a:ext cx="2017333" cy="2736358"/>
            <a:chOff x="5725766" y="1811297"/>
            <a:chExt cx="2017333" cy="2736358"/>
          </a:xfrm>
        </p:grpSpPr>
        <p:sp>
          <p:nvSpPr>
            <p:cNvPr id="52" name="Rectangle aux angles arrondis">
              <a:extLst>
                <a:ext uri="{FF2B5EF4-FFF2-40B4-BE49-F238E27FC236}">
                  <a16:creationId xmlns:a16="http://schemas.microsoft.com/office/drawing/2014/main" id="{081954B4-52DE-E244-857A-BA5D551924BC}"/>
                </a:ext>
              </a:extLst>
            </p:cNvPr>
            <p:cNvSpPr/>
            <p:nvPr userDrawn="1"/>
          </p:nvSpPr>
          <p:spPr>
            <a:xfrm>
              <a:off x="5725766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53" name="Image" descr="Image">
              <a:extLst>
                <a:ext uri="{FF2B5EF4-FFF2-40B4-BE49-F238E27FC236}">
                  <a16:creationId xmlns:a16="http://schemas.microsoft.com/office/drawing/2014/main" id="{99A38164-5B2B-2647-AA50-E5D9C5C2739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1811297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E08F6ACC-FAE9-3944-A363-03C001096866}"/>
              </a:ext>
            </a:extLst>
          </p:cNvPr>
          <p:cNvGrpSpPr/>
          <p:nvPr userDrawn="1"/>
        </p:nvGrpSpPr>
        <p:grpSpPr>
          <a:xfrm>
            <a:off x="8244103" y="2511945"/>
            <a:ext cx="2017333" cy="2736358"/>
            <a:chOff x="5725766" y="1811297"/>
            <a:chExt cx="2017333" cy="2736358"/>
          </a:xfrm>
        </p:grpSpPr>
        <p:sp>
          <p:nvSpPr>
            <p:cNvPr id="55" name="Rectangle aux angles arrondis">
              <a:extLst>
                <a:ext uri="{FF2B5EF4-FFF2-40B4-BE49-F238E27FC236}">
                  <a16:creationId xmlns:a16="http://schemas.microsoft.com/office/drawing/2014/main" id="{9F4086FF-E745-CE46-803F-CE697BA139A9}"/>
                </a:ext>
              </a:extLst>
            </p:cNvPr>
            <p:cNvSpPr/>
            <p:nvPr userDrawn="1"/>
          </p:nvSpPr>
          <p:spPr>
            <a:xfrm>
              <a:off x="5725766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56" name="Image" descr="Image">
              <a:extLst>
                <a:ext uri="{FF2B5EF4-FFF2-40B4-BE49-F238E27FC236}">
                  <a16:creationId xmlns:a16="http://schemas.microsoft.com/office/drawing/2014/main" id="{CF5A107A-993B-8B46-B4DE-B586981CBC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1811297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FF3266A-4A70-354C-9034-B45E34BC16F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C94C27E-2F8B-084C-8D33-51F391FA8878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3D3DC32-8C80-B142-892D-E3FD9F2A632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4103B4-D519-6645-92D5-389E7B2CFD7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1" name="Arc plein 20">
            <a:extLst>
              <a:ext uri="{FF2B5EF4-FFF2-40B4-BE49-F238E27FC236}">
                <a16:creationId xmlns:a16="http://schemas.microsoft.com/office/drawing/2014/main" id="{C7485993-6E91-4B49-BDF4-5444F300AD03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FC85AAB9-030B-D04B-9288-F18062195A4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199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B5E5923-AA4A-5843-81FE-5A368B36F5FF}"/>
              </a:ext>
            </a:extLst>
          </p:cNvPr>
          <p:cNvSpPr/>
          <p:nvPr userDrawn="1"/>
        </p:nvSpPr>
        <p:spPr>
          <a:xfrm>
            <a:off x="444732" y="1921110"/>
            <a:ext cx="10917710" cy="493689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2CCC57DC-33D3-0F4B-AB5D-1BA97AD950B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385240105"/>
              </p:ext>
            </p:extLst>
          </p:nvPr>
        </p:nvGraphicFramePr>
        <p:xfrm>
          <a:off x="1824566" y="3277035"/>
          <a:ext cx="8127999" cy="22250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331585850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7096772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01194411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23565567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927769589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13451768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20869798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17713254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6822516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1000" b="1" i="0" dirty="0">
                          <a:latin typeface="Soleil Sb" panose="02000503030000020004" pitchFamily="2" charset="77"/>
                        </a:rPr>
                        <a:t>Cat. 01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i="0" dirty="0">
                          <a:latin typeface="Soleil Sb" panose="02000503030000020004" pitchFamily="2" charset="77"/>
                        </a:rPr>
                        <a:t>Cat. 02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i="0" dirty="0">
                          <a:latin typeface="Soleil Sb" panose="02000503030000020004" pitchFamily="2" charset="77"/>
                        </a:rPr>
                        <a:t>Cat. 03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i="0" dirty="0">
                          <a:latin typeface="Soleil Sb" panose="02000503030000020004" pitchFamily="2" charset="77"/>
                        </a:rPr>
                        <a:t>Cat. 04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i="0" dirty="0">
                          <a:latin typeface="Soleil Sb" panose="02000503030000020004" pitchFamily="2" charset="77"/>
                        </a:rPr>
                        <a:t>Cat. 05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i="0" dirty="0">
                          <a:latin typeface="Soleil Sb" panose="02000503030000020004" pitchFamily="2" charset="77"/>
                        </a:rPr>
                        <a:t>Cat. 06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i="0" dirty="0">
                          <a:latin typeface="Soleil Sb" panose="02000503030000020004" pitchFamily="2" charset="77"/>
                        </a:rPr>
                        <a:t>Cat. 07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i="0" dirty="0">
                          <a:latin typeface="Soleil Sb" panose="02000503030000020004" pitchFamily="2" charset="77"/>
                        </a:rPr>
                        <a:t>Cat. 08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i="0" dirty="0">
                          <a:latin typeface="Soleil Sb" panose="02000503030000020004" pitchFamily="2" charset="77"/>
                        </a:rPr>
                        <a:t>Cat. 09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5496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0" i="0" dirty="0">
                          <a:solidFill>
                            <a:schemeClr val="tx1"/>
                          </a:solidFill>
                          <a:latin typeface="Soleil" panose="02000503030000020004" pitchFamily="2" charset="77"/>
                        </a:rPr>
                        <a:t>Txt 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45996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1000" b="0" i="0" dirty="0">
                          <a:solidFill>
                            <a:schemeClr val="tx1"/>
                          </a:solidFill>
                          <a:latin typeface="Soleil" panose="02000503030000020004" pitchFamily="2" charset="77"/>
                        </a:rPr>
                        <a:t>Txt</a:t>
                      </a:r>
                      <a:endParaRPr lang="fr-FR" sz="1000" b="0" i="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9192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fr-FR" sz="1000" b="0" i="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8855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fr-FR" sz="1000" b="0" i="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1013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fr-FR" sz="1000" b="0" i="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B8B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B8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203884"/>
                  </a:ext>
                </a:extLst>
              </a:tr>
            </a:tbl>
          </a:graphicData>
        </a:graphic>
      </p:graphicFrame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C445598-28D4-0A48-BBC3-4B5C1B63A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B3742-ED5F-5544-A666-5784C18C499E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3F3B3FF-5812-804A-B058-CEEA24886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5F233B0-DE84-AB44-AAFF-5E02A4305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A492C66-63F8-6942-9FFE-500F589688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8385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enaires, Réseau..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1CDFD5BD-0AD3-C441-BA28-CBAA790D9E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3333" y="365125"/>
            <a:ext cx="10930467" cy="1325563"/>
          </a:xfrm>
        </p:spPr>
        <p:txBody>
          <a:bodyPr/>
          <a:lstStyle>
            <a:lvl1pPr>
              <a:defRPr spc="0"/>
            </a:lvl1pPr>
          </a:lstStyle>
          <a:p>
            <a:r>
              <a:rPr lang="fr-FR" dirty="0"/>
              <a:t>Partenaires…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2462395-F1D4-6E49-87A4-301257CB103F}"/>
              </a:ext>
            </a:extLst>
          </p:cNvPr>
          <p:cNvSpPr/>
          <p:nvPr userDrawn="1"/>
        </p:nvSpPr>
        <p:spPr>
          <a:xfrm>
            <a:off x="444732" y="1921110"/>
            <a:ext cx="10917710" cy="493689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Espace réservé pour une image  3">
            <a:extLst>
              <a:ext uri="{FF2B5EF4-FFF2-40B4-BE49-F238E27FC236}">
                <a16:creationId xmlns:a16="http://schemas.microsoft.com/office/drawing/2014/main" id="{F1D1149F-74AA-A24E-8D59-20B0DB728DCC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23246" y="2889505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AADD63E-736A-E249-9B34-5DA884A84B5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719001" y="2889505"/>
            <a:ext cx="900000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27" name="Espace réservé pour une image  2">
            <a:extLst>
              <a:ext uri="{FF2B5EF4-FFF2-40B4-BE49-F238E27FC236}">
                <a16:creationId xmlns:a16="http://schemas.microsoft.com/office/drawing/2014/main" id="{A7BB6A99-A3D0-CE42-B599-297F642071D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679163" y="2889505"/>
            <a:ext cx="1835593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28" name="Espace réservé pour une image  3">
            <a:extLst>
              <a:ext uri="{FF2B5EF4-FFF2-40B4-BE49-F238E27FC236}">
                <a16:creationId xmlns:a16="http://schemas.microsoft.com/office/drawing/2014/main" id="{DCD42F95-1A88-6744-9797-42D9FCB09646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4823246" y="3961559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29" name="Espace réservé pour une image  2">
            <a:extLst>
              <a:ext uri="{FF2B5EF4-FFF2-40B4-BE49-F238E27FC236}">
                <a16:creationId xmlns:a16="http://schemas.microsoft.com/office/drawing/2014/main" id="{82E55739-6CAC-BA46-B76F-C4DBE9C3285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719001" y="3961559"/>
            <a:ext cx="900000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0" name="Espace réservé pour une image  2">
            <a:extLst>
              <a:ext uri="{FF2B5EF4-FFF2-40B4-BE49-F238E27FC236}">
                <a16:creationId xmlns:a16="http://schemas.microsoft.com/office/drawing/2014/main" id="{68526606-DBDF-3343-AB8D-1AF97AA593F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679163" y="3961559"/>
            <a:ext cx="1835593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1" name="Espace réservé pour une image  3">
            <a:extLst>
              <a:ext uri="{FF2B5EF4-FFF2-40B4-BE49-F238E27FC236}">
                <a16:creationId xmlns:a16="http://schemas.microsoft.com/office/drawing/2014/main" id="{E609FEAE-374F-FE49-B856-8A7503F96726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4823246" y="5033613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2" name="Espace réservé pour une image  2">
            <a:extLst>
              <a:ext uri="{FF2B5EF4-FFF2-40B4-BE49-F238E27FC236}">
                <a16:creationId xmlns:a16="http://schemas.microsoft.com/office/drawing/2014/main" id="{57D5C4EC-DFDC-D840-A7A4-A8AF660077A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719001" y="5033613"/>
            <a:ext cx="900000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3" name="Espace réservé pour une image  2">
            <a:extLst>
              <a:ext uri="{FF2B5EF4-FFF2-40B4-BE49-F238E27FC236}">
                <a16:creationId xmlns:a16="http://schemas.microsoft.com/office/drawing/2014/main" id="{0CAB913C-0656-BB4B-B403-51BFB1EBB2B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679163" y="5033613"/>
            <a:ext cx="1835593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4" name="Espace réservé pour une image  3">
            <a:extLst>
              <a:ext uri="{FF2B5EF4-FFF2-40B4-BE49-F238E27FC236}">
                <a16:creationId xmlns:a16="http://schemas.microsoft.com/office/drawing/2014/main" id="{C561BEDB-DA60-374C-B6B3-11C68946698D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9071574" y="2886312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5" name="Espace réservé pour une image  2">
            <a:extLst>
              <a:ext uri="{FF2B5EF4-FFF2-40B4-BE49-F238E27FC236}">
                <a16:creationId xmlns:a16="http://schemas.microsoft.com/office/drawing/2014/main" id="{6FF5B722-BF85-3A47-848D-E8BB144D69F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967329" y="2886312"/>
            <a:ext cx="900000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6" name="Espace réservé pour une image  2">
            <a:extLst>
              <a:ext uri="{FF2B5EF4-FFF2-40B4-BE49-F238E27FC236}">
                <a16:creationId xmlns:a16="http://schemas.microsoft.com/office/drawing/2014/main" id="{26A0D9A2-8A46-454F-8190-B2C38591DC1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927491" y="2886312"/>
            <a:ext cx="1835593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7" name="Espace réservé pour une image  3">
            <a:extLst>
              <a:ext uri="{FF2B5EF4-FFF2-40B4-BE49-F238E27FC236}">
                <a16:creationId xmlns:a16="http://schemas.microsoft.com/office/drawing/2014/main" id="{8245691E-7A6F-3145-912C-77F592FDA3DE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9071574" y="3958366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8" name="Espace réservé pour une image  2">
            <a:extLst>
              <a:ext uri="{FF2B5EF4-FFF2-40B4-BE49-F238E27FC236}">
                <a16:creationId xmlns:a16="http://schemas.microsoft.com/office/drawing/2014/main" id="{FD4A216B-206A-6345-85FD-8C384959923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967329" y="3958366"/>
            <a:ext cx="900000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9" name="Espace réservé pour une image  2">
            <a:extLst>
              <a:ext uri="{FF2B5EF4-FFF2-40B4-BE49-F238E27FC236}">
                <a16:creationId xmlns:a16="http://schemas.microsoft.com/office/drawing/2014/main" id="{E01B2359-DA29-004D-987C-3C7C447F96C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927491" y="3958366"/>
            <a:ext cx="1835593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40" name="Espace réservé pour une image  3">
            <a:extLst>
              <a:ext uri="{FF2B5EF4-FFF2-40B4-BE49-F238E27FC236}">
                <a16:creationId xmlns:a16="http://schemas.microsoft.com/office/drawing/2014/main" id="{97FE0EC3-FCB7-8A45-86CB-C0E06B47AB2B}"/>
              </a:ext>
            </a:extLst>
          </p:cNvPr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9071574" y="5030420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41" name="Espace réservé pour une image  2">
            <a:extLst>
              <a:ext uri="{FF2B5EF4-FFF2-40B4-BE49-F238E27FC236}">
                <a16:creationId xmlns:a16="http://schemas.microsoft.com/office/drawing/2014/main" id="{32BD1CC5-4EDD-974D-BE83-4DEA0979B19C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7967329" y="5030420"/>
            <a:ext cx="900000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42" name="Espace réservé pour une image  2">
            <a:extLst>
              <a:ext uri="{FF2B5EF4-FFF2-40B4-BE49-F238E27FC236}">
                <a16:creationId xmlns:a16="http://schemas.microsoft.com/office/drawing/2014/main" id="{0F9C1460-2990-C24B-906A-064AE42F754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927491" y="5030420"/>
            <a:ext cx="1835593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7B6E777-747B-FD47-B221-9CD309594BE9}"/>
              </a:ext>
            </a:extLst>
          </p:cNvPr>
          <p:cNvSpPr>
            <a:spLocks noGrp="1"/>
          </p:cNvSpPr>
          <p:nvPr>
            <p:ph type="dt" sz="half" idx="34"/>
          </p:nvPr>
        </p:nvSpPr>
        <p:spPr/>
        <p:txBody>
          <a:bodyPr/>
          <a:lstStyle/>
          <a:p>
            <a:fld id="{592CE98E-658D-5F4F-AAA6-CE4A26323EB6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7400730-B936-0543-9369-59CF197B236F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C3EF0CA-D207-E245-8667-FECFC5228153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44" name="Arc plein 43">
            <a:extLst>
              <a:ext uri="{FF2B5EF4-FFF2-40B4-BE49-F238E27FC236}">
                <a16:creationId xmlns:a16="http://schemas.microsoft.com/office/drawing/2014/main" id="{0CBDF085-AAFC-524D-87EE-B61F0E9F6050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26B253B1-CC30-1244-BD5C-1AB14DA4DA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67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72" userDrawn="1">
          <p15:clr>
            <a:srgbClr val="FBAE40"/>
          </p15:clr>
        </p15:guide>
        <p15:guide id="2" pos="372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1CDFD5BD-0AD3-C441-BA28-CBAA790D9E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3333" y="365125"/>
            <a:ext cx="10930467" cy="1325563"/>
          </a:xfrm>
        </p:spPr>
        <p:txBody>
          <a:bodyPr/>
          <a:lstStyle>
            <a:lvl1pPr>
              <a:defRPr spc="0"/>
            </a:lvl1pPr>
          </a:lstStyle>
          <a:p>
            <a:r>
              <a:rPr lang="fr-FR" dirty="0"/>
              <a:t>Team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2462395-F1D4-6E49-87A4-301257CB103F}"/>
              </a:ext>
            </a:extLst>
          </p:cNvPr>
          <p:cNvSpPr/>
          <p:nvPr userDrawn="1"/>
        </p:nvSpPr>
        <p:spPr>
          <a:xfrm>
            <a:off x="444732" y="1921110"/>
            <a:ext cx="10917710" cy="493689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Espace réservé pour une image  3">
            <a:extLst>
              <a:ext uri="{FF2B5EF4-FFF2-40B4-BE49-F238E27FC236}">
                <a16:creationId xmlns:a16="http://schemas.microsoft.com/office/drawing/2014/main" id="{F1D1149F-74AA-A24E-8D59-20B0DB728DCC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448576" y="3088287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 dirty="0"/>
              <a:t>Image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4D4E8345-5FD9-3B48-9A73-107D71EA66C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2540624" y="3182646"/>
            <a:ext cx="3132376" cy="344497"/>
          </a:xfrm>
        </p:spPr>
        <p:txBody>
          <a:bodyPr wrap="square" lIns="72000" tIns="288000" rIns="72000" bIns="288000"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rgbClr val="47B8BA"/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Nom Prénom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1F3C570B-8ED3-D446-AB89-830AC7442E3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2540624" y="3548408"/>
            <a:ext cx="3132376" cy="344497"/>
          </a:xfrm>
        </p:spPr>
        <p:txBody>
          <a:bodyPr wrap="square" lIns="72000" tIns="288000" rIns="72000" bIns="288000" anchor="ctr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Adresse mail / Mobile</a:t>
            </a:r>
          </a:p>
        </p:txBody>
      </p:sp>
      <p:sp>
        <p:nvSpPr>
          <p:cNvPr id="45" name="Espace réservé pour une image  3">
            <a:extLst>
              <a:ext uri="{FF2B5EF4-FFF2-40B4-BE49-F238E27FC236}">
                <a16:creationId xmlns:a16="http://schemas.microsoft.com/office/drawing/2014/main" id="{B1778B2F-CE8D-E34A-A6F7-602CD691B4B3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1448576" y="4503620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 dirty="0"/>
              <a:t>Image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6E1E63B2-2BB8-3948-A641-1F375D23ED8C}"/>
              </a:ext>
            </a:extLst>
          </p:cNvPr>
          <p:cNvSpPr>
            <a:spLocks noGrp="1"/>
          </p:cNvSpPr>
          <p:nvPr>
            <p:ph type="body" sz="half" idx="36" hasCustomPrompt="1"/>
          </p:nvPr>
        </p:nvSpPr>
        <p:spPr>
          <a:xfrm>
            <a:off x="2540624" y="4597979"/>
            <a:ext cx="3132376" cy="344497"/>
          </a:xfrm>
        </p:spPr>
        <p:txBody>
          <a:bodyPr wrap="square" lIns="72000" tIns="288000" rIns="72000" bIns="288000"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rgbClr val="47B8BA"/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Nom Prénom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042FD8DE-910E-9344-B86C-91FC60C8884A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2540624" y="4963741"/>
            <a:ext cx="3132376" cy="344497"/>
          </a:xfrm>
        </p:spPr>
        <p:txBody>
          <a:bodyPr wrap="square" lIns="72000" tIns="288000" rIns="72000" bIns="288000" anchor="ctr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Adresse mail / Mobile</a:t>
            </a:r>
          </a:p>
        </p:txBody>
      </p:sp>
      <p:sp>
        <p:nvSpPr>
          <p:cNvPr id="48" name="Espace réservé pour une image  3">
            <a:extLst>
              <a:ext uri="{FF2B5EF4-FFF2-40B4-BE49-F238E27FC236}">
                <a16:creationId xmlns:a16="http://schemas.microsoft.com/office/drawing/2014/main" id="{9CA170BB-2DD6-264D-A4C5-E73815910EE5}"/>
              </a:ext>
            </a:extLst>
          </p:cNvPr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6108041" y="4503620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 dirty="0"/>
              <a:t>Image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F5E63F28-FCDF-E643-BF56-DCDE894C8BCF}"/>
              </a:ext>
            </a:extLst>
          </p:cNvPr>
          <p:cNvSpPr>
            <a:spLocks noGrp="1"/>
          </p:cNvSpPr>
          <p:nvPr>
            <p:ph type="body" sz="half" idx="39" hasCustomPrompt="1"/>
          </p:nvPr>
        </p:nvSpPr>
        <p:spPr>
          <a:xfrm>
            <a:off x="7200089" y="4597979"/>
            <a:ext cx="3132376" cy="344497"/>
          </a:xfrm>
        </p:spPr>
        <p:txBody>
          <a:bodyPr wrap="square" lIns="72000" tIns="288000" rIns="72000" bIns="288000"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rgbClr val="47B8BA"/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Nom Prénom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04433261-4613-5F4B-A2A0-160BFDC4CE26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7200089" y="4963741"/>
            <a:ext cx="3132376" cy="344497"/>
          </a:xfrm>
        </p:spPr>
        <p:txBody>
          <a:bodyPr wrap="square" lIns="72000" tIns="288000" rIns="72000" bIns="288000" anchor="ctr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Adresse mail / Mobile</a:t>
            </a:r>
          </a:p>
        </p:txBody>
      </p:sp>
      <p:sp>
        <p:nvSpPr>
          <p:cNvPr id="51" name="Espace réservé pour une image  3">
            <a:extLst>
              <a:ext uri="{FF2B5EF4-FFF2-40B4-BE49-F238E27FC236}">
                <a16:creationId xmlns:a16="http://schemas.microsoft.com/office/drawing/2014/main" id="{974984B2-AE8D-9941-9663-0177BCE627DA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6108041" y="3088287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 dirty="0"/>
              <a:t>Image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8D75073F-5A03-E147-B5A5-3AEEC2A66A1A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7200089" y="3182646"/>
            <a:ext cx="3132376" cy="344497"/>
          </a:xfrm>
        </p:spPr>
        <p:txBody>
          <a:bodyPr wrap="square" lIns="72000" tIns="288000" rIns="72000" bIns="288000"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rgbClr val="47B8BA"/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Nom Prénom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7AFE3782-84DF-3440-98E1-88BA2F4DBBC7}"/>
              </a:ext>
            </a:extLst>
          </p:cNvPr>
          <p:cNvSpPr>
            <a:spLocks noGrp="1"/>
          </p:cNvSpPr>
          <p:nvPr>
            <p:ph type="body" sz="half" idx="43" hasCustomPrompt="1"/>
          </p:nvPr>
        </p:nvSpPr>
        <p:spPr>
          <a:xfrm>
            <a:off x="7200089" y="3548408"/>
            <a:ext cx="3132376" cy="344497"/>
          </a:xfrm>
        </p:spPr>
        <p:txBody>
          <a:bodyPr wrap="square" lIns="72000" tIns="288000" rIns="72000" bIns="288000" anchor="ctr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Adresse mail / Mobile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931C29C-7208-9848-8CDB-C883A71F74A4}"/>
              </a:ext>
            </a:extLst>
          </p:cNvPr>
          <p:cNvSpPr>
            <a:spLocks noGrp="1"/>
          </p:cNvSpPr>
          <p:nvPr>
            <p:ph type="dt" sz="half" idx="44"/>
          </p:nvPr>
        </p:nvSpPr>
        <p:spPr/>
        <p:txBody>
          <a:bodyPr/>
          <a:lstStyle/>
          <a:p>
            <a:fld id="{BC0EA0F4-F7C4-A340-B449-B6FA86B64CB8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0FB6F2C-9C6B-FF49-A80B-F0CC0216C43D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2BE199-CF07-EF48-A393-D41098806822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1" name="Arc plein 20">
            <a:extLst>
              <a:ext uri="{FF2B5EF4-FFF2-40B4-BE49-F238E27FC236}">
                <a16:creationId xmlns:a16="http://schemas.microsoft.com/office/drawing/2014/main" id="{32CCA65F-10D1-D844-B588-44171875B949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2D71A906-4638-434A-851B-C665CD0193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416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72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ide">
    <p:bg>
      <p:bgPr>
        <a:gradFill flip="none" rotWithShape="1">
          <a:gsLst>
            <a:gs pos="0">
              <a:srgbClr val="47B8BA"/>
            </a:gs>
            <a:gs pos="76000">
              <a:srgbClr val="2B7F91"/>
            </a:gs>
            <a:gs pos="99000">
              <a:srgbClr val="0F4668">
                <a:lumMod val="93000"/>
                <a:lumOff val="7000"/>
                <a:alpha val="85000"/>
              </a:srgb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8D6B64F8-85BC-8649-AC0D-6F0E5C8068FB}"/>
              </a:ext>
            </a:extLst>
          </p:cNvPr>
          <p:cNvCxnSpPr>
            <a:cxnSpLocks/>
          </p:cNvCxnSpPr>
          <p:nvPr userDrawn="1"/>
        </p:nvCxnSpPr>
        <p:spPr>
          <a:xfrm>
            <a:off x="6096448" y="6133171"/>
            <a:ext cx="0" cy="7248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399953B-4B5F-8146-82DC-E08D34103E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173858"/>
            <a:ext cx="9144000" cy="510284"/>
          </a:xfrm>
        </p:spPr>
        <p:txBody>
          <a:bodyPr anchor="ctr"/>
          <a:lstStyle>
            <a:lvl1pPr algn="ctr">
              <a:defRPr sz="7200" b="1" i="0">
                <a:solidFill>
                  <a:schemeClr val="bg1"/>
                </a:solidFill>
                <a:latin typeface="Soleil Xb" panose="02000503030000020004" pitchFamily="2" charset="77"/>
              </a:defRPr>
            </a:lvl1pPr>
          </a:lstStyle>
          <a:p>
            <a:r>
              <a:rPr lang="fr-FR" dirty="0"/>
              <a:t>Merci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854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92A9C4BD-3FDD-0D47-8028-163CD66DDA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4733" y="2668217"/>
            <a:ext cx="6820007" cy="760783"/>
          </a:xfr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8800" b="1" i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latin typeface="Soleil Xb" panose="02000503030000020004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Introduction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55091E9-E36F-D24B-BAAB-44BCB6362E8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4733" y="3634451"/>
            <a:ext cx="9839867" cy="2778134"/>
          </a:xfrm>
          <a:noFill/>
        </p:spPr>
        <p:txBody>
          <a:bodyPr lIns="0" tIns="0" rIns="0" bIns="0" numCol="2"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Soleil Bk" panose="02000503000000020004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32" name="Arc plein 31">
            <a:extLst>
              <a:ext uri="{FF2B5EF4-FFF2-40B4-BE49-F238E27FC236}">
                <a16:creationId xmlns:a16="http://schemas.microsoft.com/office/drawing/2014/main" id="{11B7D141-F4C8-6948-A6DD-257B45361D42}"/>
              </a:ext>
            </a:extLst>
          </p:cNvPr>
          <p:cNvSpPr/>
          <p:nvPr userDrawn="1"/>
        </p:nvSpPr>
        <p:spPr>
          <a:xfrm rot="10800000">
            <a:off x="7636146" y="-1909259"/>
            <a:ext cx="3818517" cy="3818517"/>
          </a:xfrm>
          <a:prstGeom prst="blockArc">
            <a:avLst/>
          </a:prstGeom>
          <a:gradFill flip="none" rotWithShape="1">
            <a:gsLst>
              <a:gs pos="34000">
                <a:srgbClr val="47B8BA"/>
              </a:gs>
              <a:gs pos="99000">
                <a:srgbClr val="2B7F9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140B5B5-E985-B64A-8411-78737B6A0CB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8DF73-0612-F249-9F4E-6A48ABD55440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6E92A31-5AD7-6842-AF32-1B22761F9F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88A66E4-19F3-2E4C-8174-2315976EA15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59AC0B0-1A63-ED41-B69A-7FCD83D217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94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ubtitle 2">
            <a:extLst>
              <a:ext uri="{FF2B5EF4-FFF2-40B4-BE49-F238E27FC236}">
                <a16:creationId xmlns:a16="http://schemas.microsoft.com/office/drawing/2014/main" id="{062F917D-C86A-C94F-A777-8A1608AA97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4733" y="2668217"/>
            <a:ext cx="6820007" cy="760783"/>
          </a:xfr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8800" b="1" i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latin typeface="Soleil Xb" panose="02000503030000020004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Sommaire</a:t>
            </a:r>
            <a:endParaRPr lang="en-US" dirty="0"/>
          </a:p>
        </p:txBody>
      </p:sp>
      <p:sp>
        <p:nvSpPr>
          <p:cNvPr id="54" name="Text Placeholder 18">
            <a:extLst>
              <a:ext uri="{FF2B5EF4-FFF2-40B4-BE49-F238E27FC236}">
                <a16:creationId xmlns:a16="http://schemas.microsoft.com/office/drawing/2014/main" id="{91983F17-D855-A544-BBFA-1A86E4F6D372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529428" y="3997275"/>
            <a:ext cx="3619611" cy="284166"/>
          </a:xfrm>
          <a:noFill/>
        </p:spPr>
        <p:txBody>
          <a:bodyPr wrap="square" tIns="14400" rIns="108000" anchor="ctr">
            <a:spAutoFit/>
          </a:bodyPr>
          <a:lstStyle>
            <a:lvl1pPr marL="0" indent="0">
              <a:lnSpc>
                <a:spcPct val="128000"/>
              </a:lnSpc>
              <a:spcBef>
                <a:spcPts val="100"/>
              </a:spcBef>
              <a:buFontTx/>
              <a:buNone/>
              <a:defRPr sz="120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55" name="Text Placeholder 18">
            <a:extLst>
              <a:ext uri="{FF2B5EF4-FFF2-40B4-BE49-F238E27FC236}">
                <a16:creationId xmlns:a16="http://schemas.microsoft.com/office/drawing/2014/main" id="{3BFCB277-A3E5-0E4A-B439-D4185932D898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5302916" y="3997275"/>
            <a:ext cx="483650" cy="284166"/>
          </a:xfrm>
          <a:noFill/>
        </p:spPr>
        <p:txBody>
          <a:bodyPr wrap="square" tIns="14400" rIns="108000">
            <a:spAutoFit/>
          </a:bodyPr>
          <a:lstStyle>
            <a:lvl1pPr marL="0" indent="0" algn="r">
              <a:lnSpc>
                <a:spcPct val="128000"/>
              </a:lnSpc>
              <a:spcBef>
                <a:spcPts val="100"/>
              </a:spcBef>
              <a:buFontTx/>
              <a:buNone/>
              <a:defRPr sz="1200" b="0" i="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723F11E6-C765-A34D-866C-4930281E2CFE}"/>
              </a:ext>
            </a:extLst>
          </p:cNvPr>
          <p:cNvSpPr/>
          <p:nvPr userDrawn="1"/>
        </p:nvSpPr>
        <p:spPr>
          <a:xfrm>
            <a:off x="444734" y="3779358"/>
            <a:ext cx="720000" cy="72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Tx/>
              <a:buNone/>
            </a:pPr>
            <a:endParaRPr lang="fr-FR" b="0" i="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8" name="Text Placeholder 18">
            <a:extLst>
              <a:ext uri="{FF2B5EF4-FFF2-40B4-BE49-F238E27FC236}">
                <a16:creationId xmlns:a16="http://schemas.microsoft.com/office/drawing/2014/main" id="{60C7A379-302C-534D-B92F-2121403F67D9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439260" y="3755797"/>
            <a:ext cx="936291" cy="744819"/>
          </a:xfrm>
          <a:noFill/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8000"/>
              </a:lnSpc>
              <a:spcBef>
                <a:spcPts val="100"/>
              </a:spcBef>
              <a:buFontTx/>
              <a:buNone/>
              <a:defRPr sz="4000" b="0" i="0">
                <a:solidFill>
                  <a:srgbClr val="47B8BA"/>
                </a:solidFill>
                <a:latin typeface="Soleil Lt" panose="02000503000000020003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9" name="Text Placeholder 18">
            <a:extLst>
              <a:ext uri="{FF2B5EF4-FFF2-40B4-BE49-F238E27FC236}">
                <a16:creationId xmlns:a16="http://schemas.microsoft.com/office/drawing/2014/main" id="{83705109-5117-854E-A5CF-8D0F246B870D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1529428" y="4833617"/>
            <a:ext cx="3619611" cy="284166"/>
          </a:xfrm>
          <a:noFill/>
        </p:spPr>
        <p:txBody>
          <a:bodyPr wrap="square" tIns="14400" rIns="108000" anchor="ctr">
            <a:spAutoFit/>
          </a:bodyPr>
          <a:lstStyle>
            <a:lvl1pPr marL="0" indent="0">
              <a:lnSpc>
                <a:spcPct val="128000"/>
              </a:lnSpc>
              <a:spcBef>
                <a:spcPts val="100"/>
              </a:spcBef>
              <a:buFontTx/>
              <a:buNone/>
              <a:defRPr sz="120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0" name="Text Placeholder 18">
            <a:extLst>
              <a:ext uri="{FF2B5EF4-FFF2-40B4-BE49-F238E27FC236}">
                <a16:creationId xmlns:a16="http://schemas.microsoft.com/office/drawing/2014/main" id="{F4E0309F-63C1-4742-BFB8-2742AA358567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5302916" y="4833617"/>
            <a:ext cx="483650" cy="284166"/>
          </a:xfrm>
          <a:noFill/>
        </p:spPr>
        <p:txBody>
          <a:bodyPr wrap="square" tIns="14400" rIns="108000">
            <a:spAutoFit/>
          </a:bodyPr>
          <a:lstStyle>
            <a:lvl1pPr marL="0" indent="0" algn="r">
              <a:lnSpc>
                <a:spcPct val="128000"/>
              </a:lnSpc>
              <a:spcBef>
                <a:spcPts val="100"/>
              </a:spcBef>
              <a:buFontTx/>
              <a:buNone/>
              <a:defRPr sz="1200" b="0" i="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1" name="Text Placeholder 18">
            <a:extLst>
              <a:ext uri="{FF2B5EF4-FFF2-40B4-BE49-F238E27FC236}">
                <a16:creationId xmlns:a16="http://schemas.microsoft.com/office/drawing/2014/main" id="{37CC1BED-BCA1-B94A-9E19-0FBACB65A5C2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39260" y="4592139"/>
            <a:ext cx="936291" cy="744819"/>
          </a:xfrm>
          <a:noFill/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8000"/>
              </a:lnSpc>
              <a:spcBef>
                <a:spcPts val="100"/>
              </a:spcBef>
              <a:buFontTx/>
              <a:buNone/>
              <a:defRPr sz="4000" b="0" i="0">
                <a:solidFill>
                  <a:srgbClr val="47B8BA"/>
                </a:solidFill>
                <a:latin typeface="Soleil Lt" panose="02000503000000020003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2" name="Text Placeholder 18">
            <a:extLst>
              <a:ext uri="{FF2B5EF4-FFF2-40B4-BE49-F238E27FC236}">
                <a16:creationId xmlns:a16="http://schemas.microsoft.com/office/drawing/2014/main" id="{D9E1FBE9-16F2-CC4F-9D10-403DB8124CB7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1529427" y="5669959"/>
            <a:ext cx="3619611" cy="284166"/>
          </a:xfrm>
          <a:noFill/>
        </p:spPr>
        <p:txBody>
          <a:bodyPr wrap="square" tIns="14400" rIns="108000" anchor="ctr">
            <a:spAutoFit/>
          </a:bodyPr>
          <a:lstStyle>
            <a:lvl1pPr marL="0" indent="0">
              <a:lnSpc>
                <a:spcPct val="128000"/>
              </a:lnSpc>
              <a:spcBef>
                <a:spcPts val="100"/>
              </a:spcBef>
              <a:buFontTx/>
              <a:buNone/>
              <a:defRPr sz="120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3" name="Text Placeholder 18">
            <a:extLst>
              <a:ext uri="{FF2B5EF4-FFF2-40B4-BE49-F238E27FC236}">
                <a16:creationId xmlns:a16="http://schemas.microsoft.com/office/drawing/2014/main" id="{59123D55-4BB6-0A4E-B243-1C60DC6CC89A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5302915" y="5669959"/>
            <a:ext cx="483650" cy="284166"/>
          </a:xfrm>
          <a:noFill/>
        </p:spPr>
        <p:txBody>
          <a:bodyPr wrap="square" tIns="14400" rIns="108000">
            <a:spAutoFit/>
          </a:bodyPr>
          <a:lstStyle>
            <a:lvl1pPr marL="0" indent="0" algn="r">
              <a:lnSpc>
                <a:spcPct val="128000"/>
              </a:lnSpc>
              <a:spcBef>
                <a:spcPts val="100"/>
              </a:spcBef>
              <a:buFontTx/>
              <a:buNone/>
              <a:defRPr sz="1200" b="0" i="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4" name="Text Placeholder 18">
            <a:extLst>
              <a:ext uri="{FF2B5EF4-FFF2-40B4-BE49-F238E27FC236}">
                <a16:creationId xmlns:a16="http://schemas.microsoft.com/office/drawing/2014/main" id="{5D7AF372-6C2B-E544-A39F-2F67F94FC8B4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439259" y="5428481"/>
            <a:ext cx="936291" cy="744819"/>
          </a:xfrm>
          <a:noFill/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8000"/>
              </a:lnSpc>
              <a:spcBef>
                <a:spcPts val="100"/>
              </a:spcBef>
              <a:buFontTx/>
              <a:buNone/>
              <a:defRPr sz="4000" b="0" i="0">
                <a:solidFill>
                  <a:srgbClr val="47B8BA"/>
                </a:solidFill>
                <a:latin typeface="Soleil Lt" panose="02000503000000020003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5" name="Text Placeholder 18">
            <a:extLst>
              <a:ext uri="{FF2B5EF4-FFF2-40B4-BE49-F238E27FC236}">
                <a16:creationId xmlns:a16="http://schemas.microsoft.com/office/drawing/2014/main" id="{902E881C-FF4B-EA40-90EB-9E01B7F05CD3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7230804" y="3997275"/>
            <a:ext cx="3619611" cy="284166"/>
          </a:xfrm>
          <a:noFill/>
        </p:spPr>
        <p:txBody>
          <a:bodyPr wrap="square" tIns="14400" rIns="108000" anchor="ctr">
            <a:spAutoFit/>
          </a:bodyPr>
          <a:lstStyle>
            <a:lvl1pPr marL="0" indent="0">
              <a:lnSpc>
                <a:spcPct val="128000"/>
              </a:lnSpc>
              <a:spcBef>
                <a:spcPts val="100"/>
              </a:spcBef>
              <a:buFontTx/>
              <a:buNone/>
              <a:defRPr sz="120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6" name="Text Placeholder 18">
            <a:extLst>
              <a:ext uri="{FF2B5EF4-FFF2-40B4-BE49-F238E27FC236}">
                <a16:creationId xmlns:a16="http://schemas.microsoft.com/office/drawing/2014/main" id="{1CAA4035-42E5-E349-A908-44F479DE5CC8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11004292" y="3997275"/>
            <a:ext cx="483650" cy="284166"/>
          </a:xfrm>
          <a:noFill/>
        </p:spPr>
        <p:txBody>
          <a:bodyPr wrap="square" tIns="14400" rIns="108000">
            <a:spAutoFit/>
          </a:bodyPr>
          <a:lstStyle>
            <a:lvl1pPr marL="0" indent="0" algn="r">
              <a:lnSpc>
                <a:spcPct val="128000"/>
              </a:lnSpc>
              <a:spcBef>
                <a:spcPts val="100"/>
              </a:spcBef>
              <a:buFontTx/>
              <a:buNone/>
              <a:defRPr sz="1200" b="0" i="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7" name="Text Placeholder 18">
            <a:extLst>
              <a:ext uri="{FF2B5EF4-FFF2-40B4-BE49-F238E27FC236}">
                <a16:creationId xmlns:a16="http://schemas.microsoft.com/office/drawing/2014/main" id="{A706BDF6-E1A5-314C-B75F-7408B3D5A94A}"/>
              </a:ext>
            </a:extLst>
          </p:cNvPr>
          <p:cNvSpPr>
            <a:spLocks noGrp="1"/>
          </p:cNvSpPr>
          <p:nvPr>
            <p:ph type="body" sz="quarter" idx="102" hasCustomPrompt="1"/>
          </p:nvPr>
        </p:nvSpPr>
        <p:spPr>
          <a:xfrm>
            <a:off x="6140636" y="3755797"/>
            <a:ext cx="936291" cy="744819"/>
          </a:xfrm>
          <a:noFill/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8000"/>
              </a:lnSpc>
              <a:spcBef>
                <a:spcPts val="100"/>
              </a:spcBef>
              <a:buFontTx/>
              <a:buNone/>
              <a:defRPr sz="4000" b="0" i="0">
                <a:solidFill>
                  <a:srgbClr val="47B8BA"/>
                </a:solidFill>
                <a:latin typeface="Soleil Lt" panose="02000503000000020003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8" name="Text Placeholder 18">
            <a:extLst>
              <a:ext uri="{FF2B5EF4-FFF2-40B4-BE49-F238E27FC236}">
                <a16:creationId xmlns:a16="http://schemas.microsoft.com/office/drawing/2014/main" id="{1024BECC-03A8-3E4A-BCA0-C13F26D7463C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7230804" y="4833617"/>
            <a:ext cx="3619611" cy="284166"/>
          </a:xfrm>
          <a:noFill/>
        </p:spPr>
        <p:txBody>
          <a:bodyPr wrap="square" tIns="14400" rIns="108000" anchor="ctr">
            <a:spAutoFit/>
          </a:bodyPr>
          <a:lstStyle>
            <a:lvl1pPr marL="0" indent="0">
              <a:lnSpc>
                <a:spcPct val="128000"/>
              </a:lnSpc>
              <a:spcBef>
                <a:spcPts val="100"/>
              </a:spcBef>
              <a:buFontTx/>
              <a:buNone/>
              <a:defRPr sz="120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9" name="Text Placeholder 18">
            <a:extLst>
              <a:ext uri="{FF2B5EF4-FFF2-40B4-BE49-F238E27FC236}">
                <a16:creationId xmlns:a16="http://schemas.microsoft.com/office/drawing/2014/main" id="{6A2FB781-61DE-684D-B363-20FAD4106252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1004292" y="4833617"/>
            <a:ext cx="483650" cy="284166"/>
          </a:xfrm>
          <a:noFill/>
        </p:spPr>
        <p:txBody>
          <a:bodyPr wrap="square" tIns="14400" rIns="108000">
            <a:spAutoFit/>
          </a:bodyPr>
          <a:lstStyle>
            <a:lvl1pPr marL="0" indent="0" algn="r">
              <a:lnSpc>
                <a:spcPct val="128000"/>
              </a:lnSpc>
              <a:spcBef>
                <a:spcPts val="100"/>
              </a:spcBef>
              <a:buFontTx/>
              <a:buNone/>
              <a:defRPr sz="1200" b="0" i="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70" name="Text Placeholder 18">
            <a:extLst>
              <a:ext uri="{FF2B5EF4-FFF2-40B4-BE49-F238E27FC236}">
                <a16:creationId xmlns:a16="http://schemas.microsoft.com/office/drawing/2014/main" id="{A74161FE-43F2-824D-934F-958905FF99A4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6140636" y="4592139"/>
            <a:ext cx="936291" cy="744819"/>
          </a:xfrm>
          <a:noFill/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8000"/>
              </a:lnSpc>
              <a:spcBef>
                <a:spcPts val="100"/>
              </a:spcBef>
              <a:buFontTx/>
              <a:buNone/>
              <a:defRPr sz="4000" b="0" i="0">
                <a:solidFill>
                  <a:srgbClr val="47B8BA"/>
                </a:solidFill>
                <a:latin typeface="Soleil Lt" panose="02000503000000020003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71" name="Text Placeholder 18">
            <a:extLst>
              <a:ext uri="{FF2B5EF4-FFF2-40B4-BE49-F238E27FC236}">
                <a16:creationId xmlns:a16="http://schemas.microsoft.com/office/drawing/2014/main" id="{544C29F3-AB4B-A84B-912D-BE0FC62056E8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7230803" y="5669959"/>
            <a:ext cx="3619611" cy="284166"/>
          </a:xfrm>
          <a:noFill/>
        </p:spPr>
        <p:txBody>
          <a:bodyPr wrap="square" tIns="14400" rIns="108000" anchor="ctr">
            <a:spAutoFit/>
          </a:bodyPr>
          <a:lstStyle>
            <a:lvl1pPr marL="0" indent="0">
              <a:lnSpc>
                <a:spcPct val="128000"/>
              </a:lnSpc>
              <a:spcBef>
                <a:spcPts val="100"/>
              </a:spcBef>
              <a:buFontTx/>
              <a:buNone/>
              <a:defRPr sz="120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72" name="Text Placeholder 18">
            <a:extLst>
              <a:ext uri="{FF2B5EF4-FFF2-40B4-BE49-F238E27FC236}">
                <a16:creationId xmlns:a16="http://schemas.microsoft.com/office/drawing/2014/main" id="{ACBC1574-4846-A046-93FF-FF0EB38647E3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11004291" y="5669959"/>
            <a:ext cx="483650" cy="284166"/>
          </a:xfrm>
          <a:noFill/>
        </p:spPr>
        <p:txBody>
          <a:bodyPr wrap="square" tIns="14400" rIns="108000">
            <a:spAutoFit/>
          </a:bodyPr>
          <a:lstStyle>
            <a:lvl1pPr marL="0" indent="0" algn="r">
              <a:lnSpc>
                <a:spcPct val="128000"/>
              </a:lnSpc>
              <a:spcBef>
                <a:spcPts val="100"/>
              </a:spcBef>
              <a:buFontTx/>
              <a:buNone/>
              <a:defRPr sz="1200" b="0" i="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73" name="Text Placeholder 18">
            <a:extLst>
              <a:ext uri="{FF2B5EF4-FFF2-40B4-BE49-F238E27FC236}">
                <a16:creationId xmlns:a16="http://schemas.microsoft.com/office/drawing/2014/main" id="{53D82094-D652-FF42-B2E3-F3199C4C71A5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6140635" y="5428481"/>
            <a:ext cx="936291" cy="744819"/>
          </a:xfrm>
          <a:noFill/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8000"/>
              </a:lnSpc>
              <a:spcBef>
                <a:spcPts val="100"/>
              </a:spcBef>
              <a:buFontTx/>
              <a:buNone/>
              <a:defRPr sz="4000" b="0" i="0">
                <a:solidFill>
                  <a:srgbClr val="47B8BA"/>
                </a:solidFill>
                <a:latin typeface="Soleil Lt" panose="02000503000000020003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AE7BA2F-09A2-7D41-ADAD-AD4C819B98A3}"/>
              </a:ext>
            </a:extLst>
          </p:cNvPr>
          <p:cNvSpPr>
            <a:spLocks noGrp="1"/>
          </p:cNvSpPr>
          <p:nvPr>
            <p:ph type="dt" sz="half" idx="109"/>
          </p:nvPr>
        </p:nvSpPr>
        <p:spPr/>
        <p:txBody>
          <a:bodyPr/>
          <a:lstStyle/>
          <a:p>
            <a:fld id="{C42E48CB-A9E6-2F46-8CC3-440499A1BC20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D40C055-A55A-914C-8ADE-61A8D18DEAE3}"/>
              </a:ext>
            </a:extLst>
          </p:cNvPr>
          <p:cNvSpPr>
            <a:spLocks noGrp="1"/>
          </p:cNvSpPr>
          <p:nvPr>
            <p:ph type="ftr" sz="quarter" idx="110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3ECC400-0A91-5A44-A733-FC234FD0A1CC}"/>
              </a:ext>
            </a:extLst>
          </p:cNvPr>
          <p:cNvSpPr>
            <a:spLocks noGrp="1"/>
          </p:cNvSpPr>
          <p:nvPr>
            <p:ph type="sldNum" sz="quarter" idx="111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F65B78EB-04BE-0B46-86D1-5E91BE79C4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  <p:sp>
        <p:nvSpPr>
          <p:cNvPr id="31" name="Arc plein 30">
            <a:extLst>
              <a:ext uri="{FF2B5EF4-FFF2-40B4-BE49-F238E27FC236}">
                <a16:creationId xmlns:a16="http://schemas.microsoft.com/office/drawing/2014/main" id="{0819F278-2390-BA49-8AF0-32A2A0B10864}"/>
              </a:ext>
            </a:extLst>
          </p:cNvPr>
          <p:cNvSpPr/>
          <p:nvPr userDrawn="1"/>
        </p:nvSpPr>
        <p:spPr>
          <a:xfrm rot="10800000">
            <a:off x="7636146" y="-1909259"/>
            <a:ext cx="3818517" cy="3818517"/>
          </a:xfrm>
          <a:prstGeom prst="blockArc">
            <a:avLst/>
          </a:prstGeom>
          <a:gradFill flip="none" rotWithShape="1">
            <a:gsLst>
              <a:gs pos="34000">
                <a:srgbClr val="47B8BA"/>
              </a:gs>
              <a:gs pos="99000">
                <a:srgbClr val="2B7F9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971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ce réservé pour une image  23">
            <a:extLst>
              <a:ext uri="{FF2B5EF4-FFF2-40B4-BE49-F238E27FC236}">
                <a16:creationId xmlns:a16="http://schemas.microsoft.com/office/drawing/2014/main" id="{EF3C66BE-6833-0244-BEC3-07697FE6BC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71348" y="0"/>
            <a:ext cx="5320652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fr-FR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21F9C376-959C-594E-AD2B-86F18A17BDD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4734" y="5009161"/>
            <a:ext cx="5973000" cy="1347035"/>
          </a:xfr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marL="0" indent="0" algn="r">
              <a:buNone/>
              <a:defRPr sz="4400" b="1" i="0">
                <a:ln>
                  <a:noFill/>
                </a:ln>
                <a:solidFill>
                  <a:schemeClr val="tx1"/>
                </a:solidFill>
                <a:latin typeface="Soleil" panose="02000503030000020004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Exemple de titre </a:t>
            </a:r>
          </a:p>
          <a:p>
            <a:r>
              <a:rPr lang="fr-FR" dirty="0"/>
              <a:t>sur 2 lignes</a:t>
            </a:r>
            <a:endParaRPr lang="en-US" dirty="0"/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E4955008-6D02-4044-9023-CD15A89FC845}"/>
              </a:ext>
            </a:extLst>
          </p:cNvPr>
          <p:cNvCxnSpPr>
            <a:cxnSpLocks/>
          </p:cNvCxnSpPr>
          <p:nvPr userDrawn="1"/>
        </p:nvCxnSpPr>
        <p:spPr>
          <a:xfrm>
            <a:off x="444733" y="501804"/>
            <a:ext cx="59052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Espace réservé du texte 36">
            <a:extLst>
              <a:ext uri="{FF2B5EF4-FFF2-40B4-BE49-F238E27FC236}">
                <a16:creationId xmlns:a16="http://schemas.microsoft.com/office/drawing/2014/main" id="{0B550ADC-9E46-8947-959C-4EE685D86AC6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444733" y="692150"/>
            <a:ext cx="1428750" cy="1166722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8000" b="0" i="0">
                <a:solidFill>
                  <a:srgbClr val="47B8BA"/>
                </a:solidFill>
                <a:latin typeface="Soleil Lt" panose="02000503000000020003" pitchFamily="2" charset="77"/>
              </a:defRPr>
            </a:lvl1pPr>
            <a:lvl2pPr>
              <a:defRPr b="0" i="0">
                <a:solidFill>
                  <a:srgbClr val="A03791"/>
                </a:solidFill>
                <a:latin typeface="Soleil Lt" panose="02000503000000020003" pitchFamily="2" charset="77"/>
              </a:defRPr>
            </a:lvl2pPr>
            <a:lvl3pPr>
              <a:defRPr b="0" i="0">
                <a:solidFill>
                  <a:srgbClr val="A03791"/>
                </a:solidFill>
                <a:latin typeface="Soleil Lt" panose="02000503000000020003" pitchFamily="2" charset="77"/>
              </a:defRPr>
            </a:lvl3pPr>
            <a:lvl4pPr>
              <a:defRPr b="0" i="0">
                <a:solidFill>
                  <a:srgbClr val="A03791"/>
                </a:solidFill>
                <a:latin typeface="Soleil Lt" panose="02000503000000020003" pitchFamily="2" charset="77"/>
              </a:defRPr>
            </a:lvl4pPr>
            <a:lvl5pPr>
              <a:defRPr b="0" i="0">
                <a:solidFill>
                  <a:srgbClr val="A03791"/>
                </a:solidFill>
                <a:latin typeface="Soleil Lt" panose="02000503000000020003" pitchFamily="2" charset="77"/>
              </a:defRPr>
            </a:lvl5pPr>
          </a:lstStyle>
          <a:p>
            <a:pPr lvl="0"/>
            <a:r>
              <a:rPr lang="fr-FR" dirty="0"/>
              <a:t>N°</a:t>
            </a:r>
          </a:p>
        </p:txBody>
      </p:sp>
    </p:spTree>
    <p:extLst>
      <p:ext uri="{BB962C8B-B14F-4D97-AF65-F5344CB8AC3E}">
        <p14:creationId xmlns:p14="http://schemas.microsoft.com/office/powerpoint/2010/main" val="1647378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gradFill flip="none" rotWithShape="1">
          <a:gsLst>
            <a:gs pos="0">
              <a:srgbClr val="47B8BA"/>
            </a:gs>
            <a:gs pos="76000">
              <a:srgbClr val="2B7F91"/>
            </a:gs>
            <a:gs pos="98000">
              <a:srgbClr val="0F4668">
                <a:alpha val="91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1EFF156D-D577-2A4F-94B2-75537558B4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4733" y="5009161"/>
            <a:ext cx="6820007" cy="1347035"/>
          </a:xfrm>
          <a:noFill/>
          <a:ln>
            <a:noFill/>
          </a:ln>
        </p:spPr>
        <p:txBody>
          <a:bodyPr lIns="0" tIns="0" rIns="0" bIns="0" anchor="b">
            <a:spAutoFit/>
          </a:bodyPr>
          <a:lstStyle>
            <a:lvl1pPr marL="0" indent="0" algn="l">
              <a:buNone/>
              <a:defRPr sz="4400" b="1" i="0">
                <a:ln>
                  <a:noFill/>
                </a:ln>
                <a:solidFill>
                  <a:schemeClr val="bg1"/>
                </a:solidFill>
                <a:latin typeface="Soleil" panose="02000503030000020004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Exemple de titre </a:t>
            </a:r>
          </a:p>
          <a:p>
            <a:r>
              <a:rPr lang="fr-FR" dirty="0"/>
              <a:t>de chapitre</a:t>
            </a:r>
            <a:endParaRPr lang="en-US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DFFB1B7-77DB-BE42-8154-6B8FD92CF7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27AC2A2-A25C-AA4D-8F29-C08625AAF89B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9272CA4-4E1B-474C-B25F-02F907A5E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Jarne Dirken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43916EF-CE8C-584D-BE7E-5050A63D8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0" name="Espace réservé pour une image  19">
            <a:extLst>
              <a:ext uri="{FF2B5EF4-FFF2-40B4-BE49-F238E27FC236}">
                <a16:creationId xmlns:a16="http://schemas.microsoft.com/office/drawing/2014/main" id="{F21285D5-C7BF-0C40-B127-F2FB32F73486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 rot="5400000">
            <a:off x="7081691" y="-210345"/>
            <a:ext cx="4365625" cy="4786312"/>
          </a:xfrm>
          <a:prstGeom prst="flowChartDelay">
            <a:avLst/>
          </a:prstGeom>
          <a:solidFill>
            <a:schemeClr val="bg1"/>
          </a:solidFill>
        </p:spPr>
        <p:txBody>
          <a:bodyPr vert="vert270" anchor="t" anchorCtr="1">
            <a:normAutofit/>
          </a:bodyPr>
          <a:lstStyle>
            <a:lvl1pPr marL="0" indent="0">
              <a:buNone/>
              <a:defRPr sz="1600"/>
            </a:lvl1pPr>
          </a:lstStyle>
          <a:p>
            <a:endParaRPr lang="fr-FR"/>
          </a:p>
        </p:txBody>
      </p:sp>
      <p:sp>
        <p:nvSpPr>
          <p:cNvPr id="21" name="Espace réservé du texte 36">
            <a:extLst>
              <a:ext uri="{FF2B5EF4-FFF2-40B4-BE49-F238E27FC236}">
                <a16:creationId xmlns:a16="http://schemas.microsoft.com/office/drawing/2014/main" id="{EE2E4CCF-095F-3F46-846D-3D8AFC68607F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444733" y="692150"/>
            <a:ext cx="1428750" cy="1166722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8000" b="0" i="0">
                <a:solidFill>
                  <a:srgbClr val="47B8BA"/>
                </a:solidFill>
                <a:latin typeface="Soleil Lt" panose="02000503000000020003" pitchFamily="2" charset="77"/>
              </a:defRPr>
            </a:lvl1pPr>
            <a:lvl2pPr>
              <a:defRPr b="0" i="0">
                <a:solidFill>
                  <a:srgbClr val="A03791"/>
                </a:solidFill>
                <a:latin typeface="Soleil Lt" panose="02000503000000020003" pitchFamily="2" charset="77"/>
              </a:defRPr>
            </a:lvl2pPr>
            <a:lvl3pPr>
              <a:defRPr b="0" i="0">
                <a:solidFill>
                  <a:srgbClr val="A03791"/>
                </a:solidFill>
                <a:latin typeface="Soleil Lt" panose="02000503000000020003" pitchFamily="2" charset="77"/>
              </a:defRPr>
            </a:lvl3pPr>
            <a:lvl4pPr>
              <a:defRPr b="0" i="0">
                <a:solidFill>
                  <a:srgbClr val="A03791"/>
                </a:solidFill>
                <a:latin typeface="Soleil Lt" panose="02000503000000020003" pitchFamily="2" charset="77"/>
              </a:defRPr>
            </a:lvl4pPr>
            <a:lvl5pPr>
              <a:defRPr b="0" i="0">
                <a:solidFill>
                  <a:srgbClr val="A03791"/>
                </a:solidFill>
                <a:latin typeface="Soleil Lt" panose="02000503000000020003" pitchFamily="2" charset="77"/>
              </a:defRPr>
            </a:lvl5pPr>
          </a:lstStyle>
          <a:p>
            <a:pPr lvl="0"/>
            <a:r>
              <a:rPr lang="fr-FR" dirty="0"/>
              <a:t>N°</a:t>
            </a:r>
          </a:p>
        </p:txBody>
      </p:sp>
    </p:spTree>
    <p:extLst>
      <p:ext uri="{BB962C8B-B14F-4D97-AF65-F5344CB8AC3E}">
        <p14:creationId xmlns:p14="http://schemas.microsoft.com/office/powerpoint/2010/main" val="2299904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1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1AD93E8-ABAD-C44B-AD69-6930B66C5E98}"/>
              </a:ext>
            </a:extLst>
          </p:cNvPr>
          <p:cNvSpPr/>
          <p:nvPr userDrawn="1"/>
        </p:nvSpPr>
        <p:spPr>
          <a:xfrm>
            <a:off x="444732" y="1921110"/>
            <a:ext cx="10917710" cy="493689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Espace réservé du texte 14">
            <a:extLst>
              <a:ext uri="{FF2B5EF4-FFF2-40B4-BE49-F238E27FC236}">
                <a16:creationId xmlns:a16="http://schemas.microsoft.com/office/drawing/2014/main" id="{BA78DACF-1132-5647-BF81-1D2CF666F9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733" y="1921111"/>
            <a:ext cx="10909067" cy="4476787"/>
          </a:xfrm>
        </p:spPr>
        <p:txBody>
          <a:bodyPr lIns="288000" tIns="288000" rIns="288000" bIns="288000">
            <a:norm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Soleil" panose="02000503030000020004" pitchFamily="2" charset="77"/>
              </a:defRPr>
            </a:lvl1pPr>
          </a:lstStyle>
          <a:p>
            <a:endParaRPr lang="fr-FR" dirty="0"/>
          </a:p>
        </p:txBody>
      </p:sp>
      <p:sp>
        <p:nvSpPr>
          <p:cNvPr id="17" name="Titre 16">
            <a:extLst>
              <a:ext uri="{FF2B5EF4-FFF2-40B4-BE49-F238E27FC236}">
                <a16:creationId xmlns:a16="http://schemas.microsoft.com/office/drawing/2014/main" id="{E6009DB8-48B4-5640-9188-A05B05547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732" y="365125"/>
            <a:ext cx="10909068" cy="132556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29" name="Arc plein 28">
            <a:extLst>
              <a:ext uri="{FF2B5EF4-FFF2-40B4-BE49-F238E27FC236}">
                <a16:creationId xmlns:a16="http://schemas.microsoft.com/office/drawing/2014/main" id="{36FD1B7F-C30A-9C45-A482-A79604C65661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31F89E4-A6AD-194D-A734-8E9C3A556C8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E61B58E-A016-DE40-BF45-D111F9EAF05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ECE0214-F27D-854E-B28C-08CE1537291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CF56E0D-BE06-4D48-A08B-58A87E49C3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68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6">
            <a:extLst>
              <a:ext uri="{FF2B5EF4-FFF2-40B4-BE49-F238E27FC236}">
                <a16:creationId xmlns:a16="http://schemas.microsoft.com/office/drawing/2014/main" id="{E6009DB8-48B4-5640-9188-A05B05547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732" y="365125"/>
            <a:ext cx="10909068" cy="132556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D7707EDC-1E5F-2342-A2E6-53BDDC9FC8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733" y="6094849"/>
            <a:ext cx="10909067" cy="303049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800" b="0" i="0">
                <a:solidFill>
                  <a:schemeClr val="tx1"/>
                </a:solidFill>
                <a:latin typeface="Soleil" panose="02000503030000020004" pitchFamily="2" charset="77"/>
              </a:defRPr>
            </a:lvl1pPr>
          </a:lstStyle>
          <a:p>
            <a:r>
              <a:rPr lang="fr-FR" dirty="0"/>
              <a:t>Sources…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7149516-BA3C-3E48-8D29-DB31DF237CC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4C70F46-6EAB-A84F-A398-2FAC0A57D37C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E367EAF-FE4C-904C-83ED-776EB8E544C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3D2B27A-2552-8443-9380-14283133AD3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9" name="Arc plein 8">
            <a:extLst>
              <a:ext uri="{FF2B5EF4-FFF2-40B4-BE49-F238E27FC236}">
                <a16:creationId xmlns:a16="http://schemas.microsoft.com/office/drawing/2014/main" id="{13B9590E-3691-9841-8F66-CEBDE77617F2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9E038F0-B39B-5A4A-B4E3-3A07AEF0B1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25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6392" y="2117872"/>
            <a:ext cx="4801163" cy="1311128"/>
          </a:xfrm>
        </p:spPr>
        <p:txBody>
          <a:bodyPr wrap="square" anchor="b">
            <a:spAutoFit/>
          </a:bodyPr>
          <a:lstStyle>
            <a:lvl1pPr>
              <a:defRPr sz="4400"/>
            </a:lvl1pPr>
          </a:lstStyle>
          <a:p>
            <a:r>
              <a:rPr lang="fr-FR" dirty="0"/>
              <a:t>Modifiez le style </a:t>
            </a:r>
            <a:br>
              <a:rPr lang="fr-FR" dirty="0"/>
            </a:br>
            <a:r>
              <a:rPr lang="fr-FR" dirty="0"/>
              <a:t>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46392" y="3716867"/>
            <a:ext cx="4801165" cy="525401"/>
          </a:xfrm>
        </p:spPr>
        <p:txBody>
          <a:bodyPr wrap="square" lIns="90000" tIns="46800" rIns="90000" bIns="46800" anchor="t">
            <a:sp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15" name="Espace réservé pour une image  3">
            <a:extLst>
              <a:ext uri="{FF2B5EF4-FFF2-40B4-BE49-F238E27FC236}">
                <a16:creationId xmlns:a16="http://schemas.microsoft.com/office/drawing/2014/main" id="{855DB6D0-8CD7-164B-81CB-8F806F8F229E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696803" y="1829030"/>
            <a:ext cx="3199940" cy="3199940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fr-FR" dirty="0"/>
          </a:p>
        </p:txBody>
      </p:sp>
      <p:sp>
        <p:nvSpPr>
          <p:cNvPr id="16" name="Forme libre 15">
            <a:extLst>
              <a:ext uri="{FF2B5EF4-FFF2-40B4-BE49-F238E27FC236}">
                <a16:creationId xmlns:a16="http://schemas.microsoft.com/office/drawing/2014/main" id="{E0F24566-0DDF-CB46-9E4D-25E39E4040D0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6944445" y="-875626"/>
            <a:ext cx="2704656" cy="2704656"/>
          </a:xfrm>
          <a:custGeom>
            <a:avLst/>
            <a:gdLst>
              <a:gd name="connsiteX0" fmla="*/ 0 w 4502928"/>
              <a:gd name="connsiteY0" fmla="*/ 4499430 h 4500000"/>
              <a:gd name="connsiteX1" fmla="*/ 0 w 4502928"/>
              <a:gd name="connsiteY1" fmla="*/ 0 h 4500000"/>
              <a:gd name="connsiteX2" fmla="*/ 224381 w 4502928"/>
              <a:gd name="connsiteY2" fmla="*/ 11331 h 4500000"/>
              <a:gd name="connsiteX3" fmla="*/ 2244191 w 4502928"/>
              <a:gd name="connsiteY3" fmla="*/ 2249715 h 4500000"/>
              <a:gd name="connsiteX4" fmla="*/ 224381 w 4502928"/>
              <a:gd name="connsiteY4" fmla="*/ 4488099 h 4500000"/>
              <a:gd name="connsiteX5" fmla="*/ 2253084 w 4502928"/>
              <a:gd name="connsiteY5" fmla="*/ 4500000 h 4500000"/>
              <a:gd name="connsiteX6" fmla="*/ 2247431 w 4502928"/>
              <a:gd name="connsiteY6" fmla="*/ 4499715 h 4500000"/>
              <a:gd name="connsiteX7" fmla="*/ 2247431 w 4502928"/>
              <a:gd name="connsiteY7" fmla="*/ 285 h 4500000"/>
              <a:gd name="connsiteX8" fmla="*/ 2253084 w 4502928"/>
              <a:gd name="connsiteY8" fmla="*/ 0 h 4500000"/>
              <a:gd name="connsiteX9" fmla="*/ 4502928 w 4502928"/>
              <a:gd name="connsiteY9" fmla="*/ 2250000 h 4500000"/>
              <a:gd name="connsiteX10" fmla="*/ 2253084 w 4502928"/>
              <a:gd name="connsiteY10" fmla="*/ 4500000 h 45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02928" h="4500000">
                <a:moveTo>
                  <a:pt x="0" y="4499430"/>
                </a:moveTo>
                <a:lnTo>
                  <a:pt x="0" y="0"/>
                </a:lnTo>
                <a:lnTo>
                  <a:pt x="224381" y="11331"/>
                </a:lnTo>
                <a:cubicBezTo>
                  <a:pt x="1358879" y="126554"/>
                  <a:pt x="2244191" y="1084739"/>
                  <a:pt x="2244191" y="2249715"/>
                </a:cubicBezTo>
                <a:cubicBezTo>
                  <a:pt x="2244191" y="3414691"/>
                  <a:pt x="1358879" y="4372876"/>
                  <a:pt x="224381" y="4488099"/>
                </a:cubicBezTo>
                <a:close/>
                <a:moveTo>
                  <a:pt x="2253084" y="4500000"/>
                </a:moveTo>
                <a:lnTo>
                  <a:pt x="2247431" y="4499715"/>
                </a:lnTo>
                <a:lnTo>
                  <a:pt x="2247431" y="285"/>
                </a:lnTo>
                <a:lnTo>
                  <a:pt x="2253084" y="0"/>
                </a:lnTo>
                <a:cubicBezTo>
                  <a:pt x="3495639" y="0"/>
                  <a:pt x="4502928" y="1007359"/>
                  <a:pt x="4502928" y="2250000"/>
                </a:cubicBezTo>
                <a:cubicBezTo>
                  <a:pt x="4502928" y="3492641"/>
                  <a:pt x="3495639" y="4500000"/>
                  <a:pt x="2253084" y="450000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0"/>
                  <a:lumOff val="100000"/>
                  <a:alpha val="12000"/>
                </a:schemeClr>
              </a:gs>
              <a:gs pos="99000">
                <a:schemeClr val="bg2">
                  <a:lumMod val="90000"/>
                  <a:alpha val="3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20" name="Forme libre 19">
            <a:extLst>
              <a:ext uri="{FF2B5EF4-FFF2-40B4-BE49-F238E27FC236}">
                <a16:creationId xmlns:a16="http://schemas.microsoft.com/office/drawing/2014/main" id="{DE272A98-4804-6F47-87E4-74E66AE0522D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6944445" y="5037437"/>
            <a:ext cx="2704656" cy="2704656"/>
          </a:xfrm>
          <a:custGeom>
            <a:avLst/>
            <a:gdLst>
              <a:gd name="connsiteX0" fmla="*/ 0 w 4502928"/>
              <a:gd name="connsiteY0" fmla="*/ 4499430 h 4500000"/>
              <a:gd name="connsiteX1" fmla="*/ 0 w 4502928"/>
              <a:gd name="connsiteY1" fmla="*/ 0 h 4500000"/>
              <a:gd name="connsiteX2" fmla="*/ 224381 w 4502928"/>
              <a:gd name="connsiteY2" fmla="*/ 11331 h 4500000"/>
              <a:gd name="connsiteX3" fmla="*/ 2244191 w 4502928"/>
              <a:gd name="connsiteY3" fmla="*/ 2249715 h 4500000"/>
              <a:gd name="connsiteX4" fmla="*/ 224381 w 4502928"/>
              <a:gd name="connsiteY4" fmla="*/ 4488099 h 4500000"/>
              <a:gd name="connsiteX5" fmla="*/ 2253084 w 4502928"/>
              <a:gd name="connsiteY5" fmla="*/ 4500000 h 4500000"/>
              <a:gd name="connsiteX6" fmla="*/ 2247431 w 4502928"/>
              <a:gd name="connsiteY6" fmla="*/ 4499715 h 4500000"/>
              <a:gd name="connsiteX7" fmla="*/ 2247431 w 4502928"/>
              <a:gd name="connsiteY7" fmla="*/ 285 h 4500000"/>
              <a:gd name="connsiteX8" fmla="*/ 2253084 w 4502928"/>
              <a:gd name="connsiteY8" fmla="*/ 0 h 4500000"/>
              <a:gd name="connsiteX9" fmla="*/ 4502928 w 4502928"/>
              <a:gd name="connsiteY9" fmla="*/ 2250000 h 4500000"/>
              <a:gd name="connsiteX10" fmla="*/ 2253084 w 4502928"/>
              <a:gd name="connsiteY10" fmla="*/ 4500000 h 45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02928" h="4500000">
                <a:moveTo>
                  <a:pt x="0" y="4499430"/>
                </a:moveTo>
                <a:lnTo>
                  <a:pt x="0" y="0"/>
                </a:lnTo>
                <a:lnTo>
                  <a:pt x="224381" y="11331"/>
                </a:lnTo>
                <a:cubicBezTo>
                  <a:pt x="1358879" y="126554"/>
                  <a:pt x="2244191" y="1084739"/>
                  <a:pt x="2244191" y="2249715"/>
                </a:cubicBezTo>
                <a:cubicBezTo>
                  <a:pt x="2244191" y="3414691"/>
                  <a:pt x="1358879" y="4372876"/>
                  <a:pt x="224381" y="4488099"/>
                </a:cubicBezTo>
                <a:close/>
                <a:moveTo>
                  <a:pt x="2253084" y="4500000"/>
                </a:moveTo>
                <a:lnTo>
                  <a:pt x="2247431" y="4499715"/>
                </a:lnTo>
                <a:lnTo>
                  <a:pt x="2247431" y="285"/>
                </a:lnTo>
                <a:lnTo>
                  <a:pt x="2253084" y="0"/>
                </a:lnTo>
                <a:cubicBezTo>
                  <a:pt x="3495639" y="0"/>
                  <a:pt x="4502928" y="1007359"/>
                  <a:pt x="4502928" y="2250000"/>
                </a:cubicBezTo>
                <a:cubicBezTo>
                  <a:pt x="4502928" y="3492641"/>
                  <a:pt x="3495639" y="4500000"/>
                  <a:pt x="2253084" y="450000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0"/>
                  <a:lumOff val="100000"/>
                  <a:alpha val="12000"/>
                </a:schemeClr>
              </a:gs>
              <a:gs pos="99000">
                <a:schemeClr val="bg2">
                  <a:lumMod val="90000"/>
                  <a:alpha val="3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BED528D-CD81-2748-9C5D-4CC1684C6972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6779F60-8C44-3A49-B3EB-D1E3A94982DE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14FF71E-D941-2841-A4B0-230759B9AA2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518CA12-453A-9646-9A65-33A2812D3F6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2" name="Arc plein 11">
            <a:extLst>
              <a:ext uri="{FF2B5EF4-FFF2-40B4-BE49-F238E27FC236}">
                <a16:creationId xmlns:a16="http://schemas.microsoft.com/office/drawing/2014/main" id="{889427CF-C005-BE4B-9F40-50CA6C9BFFEC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81ECEDE-F6D5-574D-B08F-9433AFCEBC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84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3333" y="365125"/>
            <a:ext cx="109304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3333" y="1825625"/>
            <a:ext cx="1093046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C209CC8-DB08-5745-AE1B-9CA27A1C3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80837" y="6447556"/>
            <a:ext cx="457201" cy="3651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anchor="ctr"/>
          <a:lstStyle>
            <a:lvl1pPr algn="ctr">
              <a:defRPr sz="700" b="0" i="0">
                <a:latin typeface="Soleil" panose="02000503030000020004" pitchFamily="2" charset="77"/>
              </a:defRPr>
            </a:lvl1pPr>
          </a:lstStyle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734CCCF5-ED2A-9B46-9E5E-FF49047191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659128" y="167343"/>
            <a:ext cx="700217" cy="3655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anchor="ctr"/>
          <a:lstStyle>
            <a:lvl1pPr algn="ctr">
              <a:defRPr sz="700" b="0" i="0">
                <a:latin typeface="Soleil" panose="02000503030000020004" pitchFamily="2" charset="77"/>
              </a:defRPr>
            </a:lvl1pPr>
          </a:lstStyle>
          <a:p>
            <a:fld id="{B4CD89EB-1769-774F-B5BE-04D62C401FC9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18" name="Espace réservé du pied de page 4">
            <a:extLst>
              <a:ext uri="{FF2B5EF4-FFF2-40B4-BE49-F238E27FC236}">
                <a16:creationId xmlns:a16="http://schemas.microsoft.com/office/drawing/2014/main" id="{4537F686-B2A2-3441-9654-4884266A7D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158788" y="3368303"/>
            <a:ext cx="5701301" cy="3651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700" b="0" i="0">
                <a:solidFill>
                  <a:schemeClr val="tx1"/>
                </a:solidFill>
                <a:latin typeface="Soleil" panose="02000503030000020004" pitchFamily="2" charset="77"/>
              </a:defRPr>
            </a:lvl1pPr>
          </a:lstStyle>
          <a:p>
            <a:r>
              <a:rPr lang="fr-FR" dirty="0"/>
              <a:t>Jarne Dirken</a:t>
            </a:r>
          </a:p>
        </p:txBody>
      </p:sp>
    </p:spTree>
    <p:extLst>
      <p:ext uri="{BB962C8B-B14F-4D97-AF65-F5344CB8AC3E}">
        <p14:creationId xmlns:p14="http://schemas.microsoft.com/office/powerpoint/2010/main" val="208653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700" r:id="rId2"/>
    <p:sldLayoutId id="2147483674" r:id="rId3"/>
    <p:sldLayoutId id="2147483675" r:id="rId4"/>
    <p:sldLayoutId id="2147483676" r:id="rId5"/>
    <p:sldLayoutId id="2147483673" r:id="rId6"/>
    <p:sldLayoutId id="2147483678" r:id="rId7"/>
    <p:sldLayoutId id="2147483687" r:id="rId8"/>
    <p:sldLayoutId id="2147483692" r:id="rId9"/>
    <p:sldLayoutId id="2147483699" r:id="rId10"/>
    <p:sldLayoutId id="2147483688" r:id="rId11"/>
    <p:sldLayoutId id="2147483680" r:id="rId12"/>
    <p:sldLayoutId id="2147483690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82" r:id="rId19"/>
    <p:sldLayoutId id="2147483701" r:id="rId20"/>
    <p:sldLayoutId id="2147483702" r:id="rId21"/>
    <p:sldLayoutId id="2147483683" r:id="rId22"/>
    <p:sldLayoutId id="2147483703" r:id="rId23"/>
    <p:sldLayoutId id="2147483704" r:id="rId2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Soleil" panose="02000503030000020004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oleil Bk" panose="02000503000000020004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oleil Bk" panose="02000503000000020004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oleil Bk" panose="02000503000000020004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oleil Bk" panose="02000503000000020004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oleil Bk" panose="02000503000000020004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7035/" TargetMode="External"/><Relationship Id="rId2" Type="http://schemas.openxmlformats.org/officeDocument/2006/relationships/hyperlink" Target="http://localhost:5173/" TargetMode="Externa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18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6" Type="http://schemas.microsoft.com/office/2007/relationships/hdphoto" Target="../media/hdphoto15.wdp"/><Relationship Id="rId1" Type="http://schemas.openxmlformats.org/officeDocument/2006/relationships/slideLayout" Target="../slideLayouts/slideLayout5.xml"/><Relationship Id="rId6" Type="http://schemas.microsoft.com/office/2007/relationships/hdphoto" Target="../media/hdphoto13.wdp"/><Relationship Id="rId11" Type="http://schemas.microsoft.com/office/2007/relationships/hdphoto" Target="../media/hdphoto14.wdp"/><Relationship Id="rId5" Type="http://schemas.openxmlformats.org/officeDocument/2006/relationships/image" Target="../media/image12.png"/><Relationship Id="rId15" Type="http://schemas.openxmlformats.org/officeDocument/2006/relationships/image" Target="../media/image20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Relationship Id="rId1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-icons.github.io/react-icons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staruml.io/" TargetMode="External"/><Relationship Id="rId3" Type="http://schemas.openxmlformats.org/officeDocument/2006/relationships/hyperlink" Target="https://visualstudio.microsoft.com/" TargetMode="External"/><Relationship Id="rId7" Type="http://schemas.openxmlformats.org/officeDocument/2006/relationships/hyperlink" Target="https://www.postman.com/downloads/" TargetMode="External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postgresql.org/download/" TargetMode="External"/><Relationship Id="rId11" Type="http://schemas.openxmlformats.org/officeDocument/2006/relationships/image" Target="../media/image24.png"/><Relationship Id="rId5" Type="http://schemas.openxmlformats.org/officeDocument/2006/relationships/hyperlink" Target="https://www.pgadmin.org/download/pgadmin-4-windows/" TargetMode="External"/><Relationship Id="rId10" Type="http://schemas.openxmlformats.org/officeDocument/2006/relationships/image" Target="../media/image23.png"/><Relationship Id="rId4" Type="http://schemas.openxmlformats.org/officeDocument/2006/relationships/hyperlink" Target="https://dotnet.microsoft.com/en-us/download" TargetMode="External"/><Relationship Id="rId9" Type="http://schemas.openxmlformats.org/officeDocument/2006/relationships/hyperlink" Target="https://nodejs.org/en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3381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FB0440-0EE9-47A9-84AB-4A694EFF89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6DA6CE-4173-1FC5-125A-176D4506E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 de base de données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8F515-D84F-8FC5-8885-5C017702162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54DAE-F4D2-B9F1-4BEA-0D14BC146E9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62702-E175-E9E3-B2C6-95AD15A54E9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418585-9DD1-16D5-0472-BDFBDFA67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98" y="2095764"/>
            <a:ext cx="10077343" cy="266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3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6652B-B59C-17CE-D20D-38C8519C2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60" y="2893469"/>
            <a:ext cx="4337564" cy="535531"/>
          </a:xfrm>
        </p:spPr>
        <p:txBody>
          <a:bodyPr/>
          <a:lstStyle/>
          <a:p>
            <a:r>
              <a:rPr lang="en-US" dirty="0"/>
              <a:t>Cree les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21BEE-B7E0-18A2-A4D6-A7631044D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460" y="3716867"/>
            <a:ext cx="4337566" cy="309958"/>
          </a:xfrm>
        </p:spPr>
        <p:txBody>
          <a:bodyPr/>
          <a:lstStyle/>
          <a:p>
            <a:r>
              <a:rPr lang="en-US" dirty="0"/>
              <a:t>Dans un dossier “Models”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48F8D1-D509-70FD-E43C-03507F129B10}"/>
              </a:ext>
            </a:extLst>
          </p:cNvPr>
          <p:cNvSpPr>
            <a:spLocks noGrp="1"/>
          </p:cNvSpPr>
          <p:nvPr>
            <p:ph type="body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607F681-DD88-9BFB-2CED-44E3806AF574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D0ED81-0EAF-F8C2-050D-5CF2BDE7887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7EC027D-4D22-9245-BC97-8E8D6A83C606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24E686-5DBD-2E70-3A04-FA9E90BC8CB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85AB12-5288-43EF-FB2D-2F75520E55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3158F4-58E5-AFAE-90EB-5A31192F5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045" y="2612731"/>
            <a:ext cx="2043068" cy="12227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666CE1-3AC6-1119-975F-6DFD944E4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6" y="2573234"/>
            <a:ext cx="2038736" cy="19639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012FC8-7F61-BB42-3B8E-F7CB72910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7654" y="2612731"/>
            <a:ext cx="1808682" cy="196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0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53C430-1D1D-BEB9-8BA6-7B5CE0117B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2B3932-D1F6-F5E8-BF67-740FF7549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AppDbContext.cs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390920-7191-77DE-B5A1-737930DBE3D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E31D2-11BB-E798-CE0C-306FB2249E3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CBB8E-73BB-4441-A6DB-6FDE6637430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CA92BE-B40A-8B47-834A-2FFF0279D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016" y="1634447"/>
            <a:ext cx="8526065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8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5AF90D-5E41-AD85-9C17-CB8BCD1089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47E611-7E91-CC7C-5BBD-B7C78B85E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Ajouter la chaîne de connexion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AD0B3-870C-3A37-E2A8-A5D6E60562E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0F7AE-724B-1D4B-64E0-B2BC9CB9413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A2921-4928-7CBF-25BD-3500D92B236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E5291F-87BF-FF08-1809-789DE642C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28" y="3217443"/>
            <a:ext cx="8240275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1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F41634-7EBB-6AE4-0127-7A57EF7AAA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Cree un dossier: “Initializer” -&gt; avec </a:t>
            </a:r>
            <a:r>
              <a:rPr lang="en-US" dirty="0" err="1"/>
              <a:t>DBInitializer.cs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5EAB2E-6EDC-54DC-2E58-0A23E01E6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Initialiser</a:t>
            </a:r>
            <a:r>
              <a:rPr lang="en-US" dirty="0"/>
              <a:t> </a:t>
            </a:r>
            <a:r>
              <a:rPr lang="fr-FR" dirty="0"/>
              <a:t>base de données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9127C-1C79-984E-51D5-72ACB14034F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BD206-A0C0-B19C-B54A-64E32EAB68F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E475D-DCE3-FF81-4AC0-5768898ED3B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14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5B3DEE-E96B-C724-EC1E-7AD50E0BE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734" y="2610079"/>
            <a:ext cx="6897063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0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4A8D14-3D0C-644C-D25E-D41BAB839E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95BC9C-53F0-CE38-C205-315A0FCBC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Modifier </a:t>
            </a:r>
            <a:r>
              <a:rPr lang="fr-FR" dirty="0" err="1"/>
              <a:t>program.cs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F9D43-C532-F00C-25B9-1F94D8DE03C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B211E-840A-8C27-043F-165EC71219C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5C05A-0C89-36E2-FE9B-02CCB1356D5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E54FBE-80AD-A8A5-00DA-DC6F3D616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088" y="2221951"/>
            <a:ext cx="6468378" cy="7430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58ADE-AED7-7DD5-02FF-5BBED2224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800" y="5302370"/>
            <a:ext cx="4686954" cy="1095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EB3F3A-8274-9F84-CAE0-BE0FF08B3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853" y="3265845"/>
            <a:ext cx="4667901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46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959962-4634-3E05-0692-1E268B04BE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 avec VITE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39D5BE7-6497-B759-628A-C6BD3112B8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2131" y="2974975"/>
            <a:ext cx="4959350" cy="3422650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EE73AEF-DF2A-2667-0EEE-1642FF20AE8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06627" y="3559111"/>
            <a:ext cx="5172797" cy="221010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DD6ECA0-170B-84F5-CC6E-078BE38D8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Creation frontend React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8B02D5-CB67-6182-9D1C-13A23C2ECD2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Installer Tailwind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ABF0C4-BAC7-2DB0-DC85-E80B8204E336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 </a:t>
            </a:r>
            <a:r>
              <a:rPr lang="en-US" dirty="0" err="1"/>
              <a:t>tailwindcss</a:t>
            </a:r>
            <a:r>
              <a:rPr lang="en-US" dirty="0"/>
              <a:t> @tailwindcss/vite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Ajoute</a:t>
            </a:r>
            <a:r>
              <a:rPr lang="en-US" dirty="0"/>
              <a:t>: “@import "</a:t>
            </a:r>
            <a:r>
              <a:rPr lang="en-US" dirty="0" err="1"/>
              <a:t>tailwindcss</a:t>
            </a:r>
            <a:r>
              <a:rPr lang="en-US" dirty="0"/>
              <a:t>";” sur index.css</a:t>
            </a:r>
          </a:p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555A31F-ED2E-CC30-8713-5ECDCC0B788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5A0C2F-1F07-0D43-9167-C727FE5595B3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5DF4363-D1EE-C834-F5D9-60152D06DE6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1D2BED1-FB9A-55DF-673C-1A38762F2CC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2972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33B60F-3003-570B-282E-248522AD11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0E38BC-1FAE-D059-5531-92116ECFA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Resultat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85A02-7F26-4BA2-E886-25735ACB2A6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9CE84-7033-A443-9F9A-C65A3E7EDA6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0EE4F-FA3B-C569-26A9-4DFF7601C0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17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1F3953-EDDF-598A-79D3-C0FC1E316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70" y="2374487"/>
            <a:ext cx="3600953" cy="25816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3F9CAA-32D7-AEA4-BDA4-F3A3FD031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69812"/>
            <a:ext cx="1590897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718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8AA7D5-6CA3-57FE-0717-B86269E76F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94787" y="2003265"/>
            <a:ext cx="2774731" cy="1547600"/>
          </a:xfrm>
        </p:spPr>
        <p:txBody>
          <a:bodyPr/>
          <a:lstStyle/>
          <a:p>
            <a:r>
              <a:rPr lang="en-US" b="1" dirty="0" err="1"/>
              <a:t>Pourquoi</a:t>
            </a:r>
            <a:r>
              <a:rPr lang="en-US" b="1" dirty="0"/>
              <a:t>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0144AE-4141-1737-1248-4E88E08C5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Afficher les données sur le site web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AF1B2-36FF-4D0F-B648-B1FA1135E9F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C2F72-FC2D-1216-F943-6EA8187F805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4B9AA-C424-49CE-7405-24BF59BAFC3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18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9E82B3-526E-F272-FBD7-E3D24125E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38" y="1438226"/>
            <a:ext cx="5216328" cy="29840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0D01FD-D977-CFE0-5A46-036C36FA9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33" y="4562155"/>
            <a:ext cx="10831437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93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F6A0D7-8E21-9CBB-79F8-9F2BA9C78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🖥️ Chaque navigateur a une SOP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6C87C-E6ED-4FDD-3843-FF5A0B872B8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/>
              <a:t>Same</a:t>
            </a:r>
            <a:r>
              <a:rPr lang="fr-FR" dirty="0"/>
              <a:t>-Origin Policy (Politique d’origine identique)</a:t>
            </a:r>
            <a:br>
              <a:rPr lang="fr-FR" dirty="0"/>
            </a:br>
            <a:br>
              <a:rPr lang="fr-FR" dirty="0"/>
            </a:br>
            <a:r>
              <a:rPr lang="fr-FR" dirty="0"/>
              <a:t>Problème:</a:t>
            </a:r>
          </a:p>
          <a:p>
            <a:r>
              <a:rPr lang="fr-FR" dirty="0" err="1"/>
              <a:t>React</a:t>
            </a:r>
            <a:r>
              <a:rPr lang="fr-FR" dirty="0"/>
              <a:t> tourne sur </a:t>
            </a:r>
            <a:r>
              <a:rPr lang="fr-FR" dirty="0">
                <a:hlinkClick r:id="rId2"/>
              </a:rPr>
              <a:t>http://localhost:5173</a:t>
            </a:r>
            <a:endParaRPr lang="fr-FR" dirty="0"/>
          </a:p>
          <a:p>
            <a:r>
              <a:rPr lang="fr-FR" dirty="0"/>
              <a:t>L’API tourne sur </a:t>
            </a:r>
            <a:r>
              <a:rPr lang="fr-FR" dirty="0">
                <a:hlinkClick r:id="rId3"/>
              </a:rPr>
              <a:t>https://localhost:7035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Le navigateur bloque la requête car les ports sont différents (origine différente).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9F82B0-0556-49F2-2C80-B227B04A55A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876C35-302A-097B-791A-DA548CDDD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Pourquoi</a:t>
            </a:r>
            <a:r>
              <a:rPr lang="en-US" dirty="0"/>
              <a:t>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B5F8F1-D860-3FC0-5107-1F906BA6A97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✅ Solution: CORS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925E753-DF72-2E32-9068-F722BACAE88D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Cross-Origin Resource Sharing (Partage de ressources entre origines)</a:t>
            </a:r>
          </a:p>
          <a:p>
            <a:pPr marL="0" indent="0">
              <a:buNone/>
            </a:pPr>
            <a:r>
              <a:rPr lang="fr-FR" dirty="0"/>
              <a:t>Le backend doit explicitement autoriser les origines</a:t>
            </a:r>
          </a:p>
          <a:p>
            <a:r>
              <a:rPr lang="fr-FR" dirty="0"/>
              <a:t>Il doit envoyer un header Access-Control-</a:t>
            </a:r>
            <a:r>
              <a:rPr lang="fr-FR" dirty="0" err="1"/>
              <a:t>Allow</a:t>
            </a:r>
            <a:r>
              <a:rPr lang="fr-FR" dirty="0"/>
              <a:t>-Origin dans la réponse.</a:t>
            </a:r>
          </a:p>
          <a:p>
            <a:r>
              <a:rPr lang="fr-FR" dirty="0"/>
              <a:t>Cela indique au navigateur quels frontends (origines) peuvent accéder à l’API.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0674694-1DDF-A6A8-6AC8-3C51A7C81E8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5A0C2F-1F07-0D43-9167-C727FE5595B3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A1C2221-EA8C-FEE8-300D-025A573E3FF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C736396-C2D9-CE3D-DBC6-0DC0EB70BE2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0287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BB210288-4A5F-4F4F-B319-D67FB642E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733" y="700215"/>
            <a:ext cx="6820007" cy="760783"/>
          </a:xfrm>
        </p:spPr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5BF01D2-59E8-E044-8508-CEDB5C85472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4733" y="1778011"/>
            <a:ext cx="9839867" cy="277813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Jarne Dirken | Belge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Bac+3 université en </a:t>
            </a:r>
            <a:r>
              <a:rPr lang="fr-FR"/>
              <a:t>Belgique en développement </a:t>
            </a:r>
            <a:r>
              <a:rPr lang="fr-FR" dirty="0"/>
              <a:t>web et mobile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Stage international en Thaïlande pour 13 semaines – Développeur full stack avec Next.Js14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Micro entreprise pour 2ans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123642-78E1-A242-A0A7-0FE9FFD77BA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1398DF-BC3B-D94F-B47A-CB64D48E3475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A9C504-66A6-F045-AB58-EEE275C2E8C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63C8D9-B67C-054B-B2B3-01798352769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A4DE04-6E74-98C4-B0B1-09DBB18BA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7016" y="2054766"/>
            <a:ext cx="2459294" cy="163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ing Mongkut's Institute of Technology Ladkrabang (KMITL) (Bangkok, Thailand )">
            <a:extLst>
              <a:ext uri="{FF2B5EF4-FFF2-40B4-BE49-F238E27FC236}">
                <a16:creationId xmlns:a16="http://schemas.microsoft.com/office/drawing/2014/main" id="{82F43385-10D9-9E75-D344-6D78DD36D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148" y="4011561"/>
            <a:ext cx="3246162" cy="230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arne Dirken">
            <a:extLst>
              <a:ext uri="{FF2B5EF4-FFF2-40B4-BE49-F238E27FC236}">
                <a16:creationId xmlns:a16="http://schemas.microsoft.com/office/drawing/2014/main" id="{673B7C13-F901-B103-BE94-9B909B583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91" y="4031225"/>
            <a:ext cx="3246162" cy="284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FBC53054-CFC1-1611-53D2-8DAFFC05E6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5486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1500" b="0" i="0" u="none" strike="noStrike" cap="none" normalizeH="0" baseline="0" dirty="0">
                <a:ln>
                  <a:noFill/>
                </a:ln>
                <a:solidFill>
                  <a:srgbClr val="151526"/>
                </a:solidFill>
                <a:effectLst/>
                <a:latin typeface="Roboto" panose="02000000000000000000" pitchFamily="2" charset="0"/>
              </a:rPr>
              <a:t>Stage international en pour 13 semaines</a:t>
            </a:r>
            <a:endParaRPr kumimoji="0" lang="LID4096" altLang="LID4096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ID4096" altLang="LID4096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 descr="Dirken Digital - Jouw online partner voor Social Media en Web Development">
            <a:extLst>
              <a:ext uri="{FF2B5EF4-FFF2-40B4-BE49-F238E27FC236}">
                <a16:creationId xmlns:a16="http://schemas.microsoft.com/office/drawing/2014/main" id="{B6CFDDCF-242F-61D6-EAFD-E4FB0392C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569" y="4396636"/>
            <a:ext cx="4623734" cy="95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034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EA90AB-7F92-7957-1C8B-8AC6D654DE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5AD10E-909F-FB2D-F3C9-A788618F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 dans </a:t>
            </a:r>
            <a:r>
              <a:rPr lang="en-US" dirty="0" err="1"/>
              <a:t>notre</a:t>
            </a:r>
            <a:r>
              <a:rPr lang="en-US" dirty="0"/>
              <a:t> IPA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D486D-45AC-7230-AA02-840BD0A1867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BC96D-7142-8CD0-7886-9B82CCC870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48F2F-75F1-D31A-66F8-206A245A333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20</a:t>
            </a:fld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4A0FFE-045C-AC51-FBE9-41459DDA6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15" y="2724807"/>
            <a:ext cx="4077269" cy="12003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787BBC-27AA-AF13-951A-37C463C33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792" y="2548215"/>
            <a:ext cx="4513954" cy="155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27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4BF6FCF-11CA-28D2-E347-EC22D11C1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733" y="5137401"/>
            <a:ext cx="8226656" cy="1218795"/>
          </a:xfrm>
        </p:spPr>
        <p:txBody>
          <a:bodyPr/>
          <a:lstStyle/>
          <a:p>
            <a:r>
              <a:rPr lang="fr-FR" dirty="0"/>
              <a:t>Faire une base dans notre application + DTO + </a:t>
            </a:r>
            <a:r>
              <a:rPr lang="fr-FR" dirty="0" err="1"/>
              <a:t>Securite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D19EE-117A-F14F-2E43-40DFA8285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AC2A2-A25C-AA4D-8F29-C08625AAF89B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50E9B-BA9F-67BB-C500-2B8387924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F8AB6A-B5A0-8850-72C3-1F33D59C9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54405BF-3285-D74F-4BF7-2AE6F77825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434" r="20434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7DF598-D47E-648F-B31B-11EB6E3D64B7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>
          <a:xfrm>
            <a:off x="444732" y="692149"/>
            <a:ext cx="4404669" cy="1434601"/>
          </a:xfrm>
        </p:spPr>
        <p:txBody>
          <a:bodyPr>
            <a:normAutofit/>
          </a:bodyPr>
          <a:lstStyle/>
          <a:p>
            <a:r>
              <a:rPr lang="en-US" sz="9600" dirty="0">
                <a:solidFill>
                  <a:srgbClr val="2B7F91"/>
                </a:solidFill>
              </a:rPr>
              <a:t>Jour 2</a:t>
            </a:r>
          </a:p>
        </p:txBody>
      </p:sp>
    </p:spTree>
    <p:extLst>
      <p:ext uri="{BB962C8B-B14F-4D97-AF65-F5344CB8AC3E}">
        <p14:creationId xmlns:p14="http://schemas.microsoft.com/office/powerpoint/2010/main" val="2057471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A7B1F2-2BB7-26F3-8BE0-4186C31831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627EAB-899E-CF97-CF0C-025F1674A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Montrer</a:t>
            </a:r>
            <a:r>
              <a:rPr lang="en-US" dirty="0"/>
              <a:t> les </a:t>
            </a:r>
            <a:r>
              <a:rPr lang="en-US" dirty="0" err="1"/>
              <a:t>donnees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983BE-C233-491B-2DBA-D805143752B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560F1-1535-25DD-540D-62AB8DFD9D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6F1EC-DBB5-C0A3-5964-D215BDA554E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22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FE64EA-5067-CB36-9BCC-9125C5CA7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32" y="1730290"/>
            <a:ext cx="6411220" cy="48584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0BEA2D-5815-CE2A-DF4D-C0B56104A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659" y="1881509"/>
            <a:ext cx="4804813" cy="12022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37EC7-63B2-36E4-7BAA-0BA3C4B29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1659" y="3182420"/>
            <a:ext cx="4805499" cy="331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09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BCEDAC-F1B4-F543-A83C-8300F57CFD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Pourquoi</a:t>
            </a:r>
            <a:r>
              <a:rPr lang="en-US" dirty="0"/>
              <a:t> on a </a:t>
            </a:r>
            <a:r>
              <a:rPr lang="en-US" dirty="0" err="1"/>
              <a:t>l’erreur</a:t>
            </a:r>
            <a:r>
              <a:rPr lang="en-US" dirty="0"/>
              <a:t>: “</a:t>
            </a:r>
            <a:r>
              <a:rPr lang="en-US" i="1" dirty="0"/>
              <a:t>Property '</a:t>
            </a:r>
            <a:r>
              <a:rPr lang="en-US" i="1" dirty="0" err="1"/>
              <a:t>temperatureC</a:t>
            </a:r>
            <a:r>
              <a:rPr lang="en-US" i="1" dirty="0"/>
              <a:t>' does not exist on type 'never’</a:t>
            </a:r>
            <a:r>
              <a:rPr lang="en-US" dirty="0"/>
              <a:t>.”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682E3E-A706-893B-EC7D-206FE34B6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 </a:t>
            </a:r>
            <a:r>
              <a:rPr lang="en-US" dirty="0" err="1"/>
              <a:t>problèmes</a:t>
            </a:r>
            <a:r>
              <a:rPr lang="en-US" dirty="0"/>
              <a:t> “Never” et “Key”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A0D1A-7232-8CEF-75CA-A72291B7A5B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5C4B5-6329-DDD4-0EE7-57FA79A21B0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97B94-E2CB-DDB1-3BF8-598D302ADCD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EC0D61-9EAD-6141-882A-BE08C6EC4D6C}"/>
              </a:ext>
            </a:extLst>
          </p:cNvPr>
          <p:cNvSpPr txBox="1"/>
          <p:nvPr/>
        </p:nvSpPr>
        <p:spPr>
          <a:xfrm>
            <a:off x="636998" y="2558802"/>
            <a:ext cx="10623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F4668"/>
                </a:solidFill>
              </a:rPr>
              <a:t>Parce</a:t>
            </a:r>
            <a:r>
              <a:rPr lang="en-US" dirty="0">
                <a:solidFill>
                  <a:srgbClr val="0F4668"/>
                </a:solidFill>
              </a:rPr>
              <a:t> que: on </a:t>
            </a:r>
            <a:r>
              <a:rPr lang="en-US" dirty="0" err="1">
                <a:solidFill>
                  <a:srgbClr val="0F4668"/>
                </a:solidFill>
              </a:rPr>
              <a:t>n’a</a:t>
            </a:r>
            <a:r>
              <a:rPr lang="en-US" dirty="0">
                <a:solidFill>
                  <a:srgbClr val="0F4668"/>
                </a:solidFill>
              </a:rPr>
              <a:t> pas </a:t>
            </a:r>
            <a:r>
              <a:rPr lang="en-US" dirty="0" err="1">
                <a:solidFill>
                  <a:srgbClr val="0F4668"/>
                </a:solidFill>
              </a:rPr>
              <a:t>specifie</a:t>
            </a:r>
            <a:r>
              <a:rPr lang="en-US" dirty="0">
                <a:solidFill>
                  <a:srgbClr val="0F4668"/>
                </a:solidFill>
              </a:rPr>
              <a:t> un type a </a:t>
            </a:r>
            <a:r>
              <a:rPr lang="en-US" dirty="0" err="1">
                <a:solidFill>
                  <a:srgbClr val="0F4668"/>
                </a:solidFill>
              </a:rPr>
              <a:t>notre</a:t>
            </a:r>
            <a:r>
              <a:rPr lang="en-US" dirty="0">
                <a:solidFill>
                  <a:srgbClr val="0F4668"/>
                </a:solidFill>
              </a:rPr>
              <a:t> “Data”. Du coup react suppose que Data </a:t>
            </a:r>
            <a:r>
              <a:rPr lang="en-US" dirty="0" err="1">
                <a:solidFill>
                  <a:srgbClr val="0F4668"/>
                </a:solidFill>
              </a:rPr>
              <a:t>est</a:t>
            </a:r>
            <a:r>
              <a:rPr lang="en-US" dirty="0">
                <a:solidFill>
                  <a:srgbClr val="0F4668"/>
                </a:solidFill>
              </a:rPr>
              <a:t> un tableau vide.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EBA4E0-2591-836C-6DB7-235D0822602D}"/>
              </a:ext>
            </a:extLst>
          </p:cNvPr>
          <p:cNvSpPr txBox="1"/>
          <p:nvPr/>
        </p:nvSpPr>
        <p:spPr>
          <a:xfrm>
            <a:off x="636998" y="4637575"/>
            <a:ext cx="10623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F4668"/>
                </a:solidFill>
              </a:rPr>
              <a:t>Parce que: </a:t>
            </a:r>
            <a:r>
              <a:rPr lang="fr-FR" dirty="0" err="1">
                <a:solidFill>
                  <a:srgbClr val="0F4668"/>
                </a:solidFill>
              </a:rPr>
              <a:t>React</a:t>
            </a:r>
            <a:r>
              <a:rPr lang="fr-FR" dirty="0">
                <a:solidFill>
                  <a:srgbClr val="0F4668"/>
                </a:solidFill>
              </a:rPr>
              <a:t> utilise les clés pour identifier de manière unique chaque élément d'une liste. Si deux éléments ont la même clé, </a:t>
            </a:r>
            <a:r>
              <a:rPr lang="fr-FR" dirty="0" err="1">
                <a:solidFill>
                  <a:srgbClr val="0F4668"/>
                </a:solidFill>
              </a:rPr>
              <a:t>React</a:t>
            </a:r>
            <a:r>
              <a:rPr lang="fr-FR" dirty="0">
                <a:solidFill>
                  <a:srgbClr val="0F4668"/>
                </a:solidFill>
              </a:rPr>
              <a:t> ne peut pas correctement les distinguer lors de mises à jour, ce qui peut entraîner des comportements inattendus, comme la duplication ou l'omission d'éléments.</a:t>
            </a:r>
            <a:endParaRPr lang="en-US" dirty="0">
              <a:solidFill>
                <a:srgbClr val="0F4668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436976-2DFF-86F5-1634-9EA0192E52E6}"/>
              </a:ext>
            </a:extLst>
          </p:cNvPr>
          <p:cNvSpPr txBox="1"/>
          <p:nvPr/>
        </p:nvSpPr>
        <p:spPr>
          <a:xfrm>
            <a:off x="587527" y="3539467"/>
            <a:ext cx="10623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Pourquoi</a:t>
            </a:r>
            <a:r>
              <a:rPr lang="en-US" dirty="0"/>
              <a:t> on a </a:t>
            </a:r>
            <a:r>
              <a:rPr lang="en-US" dirty="0" err="1"/>
              <a:t>l’erreur</a:t>
            </a:r>
            <a:r>
              <a:rPr lang="en-US" dirty="0"/>
              <a:t>: “</a:t>
            </a:r>
            <a:r>
              <a:rPr lang="en-US" i="1" dirty="0"/>
              <a:t>Encountered two children with the same key, `X`. Keys should be unique so that components maintain their identity across updates. Non-unique keys may cause children to be duplicated and/or omitted — the behavior is unsupported and could change in a future version.</a:t>
            </a:r>
            <a:r>
              <a:rPr lang="en-US" dirty="0"/>
              <a:t>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18D48D-8441-4699-02E3-7741A24A49BF}"/>
              </a:ext>
            </a:extLst>
          </p:cNvPr>
          <p:cNvSpPr txBox="1"/>
          <p:nvPr/>
        </p:nvSpPr>
        <p:spPr>
          <a:xfrm>
            <a:off x="636998" y="2973891"/>
            <a:ext cx="10623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Solution: Donner un type specific a </a:t>
            </a:r>
            <a:r>
              <a:rPr lang="en-US" dirty="0" err="1">
                <a:solidFill>
                  <a:srgbClr val="FF0000"/>
                </a:solidFill>
              </a:rPr>
              <a:t>notre</a:t>
            </a:r>
            <a:r>
              <a:rPr lang="en-US" dirty="0">
                <a:solidFill>
                  <a:srgbClr val="FF0000"/>
                </a:solidFill>
              </a:rPr>
              <a:t> Data </a:t>
            </a:r>
            <a:r>
              <a:rPr lang="en-US" dirty="0" err="1">
                <a:solidFill>
                  <a:srgbClr val="FF0000"/>
                </a:solidFill>
              </a:rPr>
              <a:t>objet</a:t>
            </a:r>
            <a:r>
              <a:rPr lang="en-US" dirty="0">
                <a:solidFill>
                  <a:srgbClr val="FF0000"/>
                </a:solidFill>
              </a:rPr>
              <a:t>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31573E-4FD8-4011-D477-7CBFD18C69F0}"/>
              </a:ext>
            </a:extLst>
          </p:cNvPr>
          <p:cNvSpPr txBox="1"/>
          <p:nvPr/>
        </p:nvSpPr>
        <p:spPr>
          <a:xfrm>
            <a:off x="636998" y="5711821"/>
            <a:ext cx="10623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Solution: </a:t>
            </a:r>
            <a:r>
              <a:rPr lang="en-US" dirty="0" err="1">
                <a:solidFill>
                  <a:srgbClr val="FF0000"/>
                </a:solidFill>
              </a:rPr>
              <a:t>Assurez-vous</a:t>
            </a:r>
            <a:r>
              <a:rPr lang="en-US" dirty="0">
                <a:solidFill>
                  <a:srgbClr val="FF0000"/>
                </a:solidFill>
              </a:rPr>
              <a:t> que </a:t>
            </a:r>
            <a:r>
              <a:rPr lang="en-US" dirty="0" err="1">
                <a:solidFill>
                  <a:srgbClr val="FF0000"/>
                </a:solidFill>
              </a:rPr>
              <a:t>chaque</a:t>
            </a:r>
            <a:r>
              <a:rPr lang="en-US" dirty="0">
                <a:solidFill>
                  <a:srgbClr val="FF0000"/>
                </a:solidFill>
              </a:rPr>
              <a:t> element de la </a:t>
            </a:r>
            <a:r>
              <a:rPr lang="en-US" dirty="0" err="1">
                <a:solidFill>
                  <a:srgbClr val="FF0000"/>
                </a:solidFill>
              </a:rPr>
              <a:t>liste</a:t>
            </a:r>
            <a:r>
              <a:rPr lang="en-US" dirty="0">
                <a:solidFill>
                  <a:srgbClr val="FF0000"/>
                </a:solidFill>
              </a:rPr>
              <a:t> a </a:t>
            </a:r>
            <a:r>
              <a:rPr lang="en-US" dirty="0" err="1">
                <a:solidFill>
                  <a:srgbClr val="FF0000"/>
                </a:solidFill>
              </a:rPr>
              <a:t>une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cle</a:t>
            </a:r>
            <a:r>
              <a:rPr lang="en-US" dirty="0">
                <a:solidFill>
                  <a:srgbClr val="FF0000"/>
                </a:solidFill>
              </a:rPr>
              <a:t> unique.</a:t>
            </a:r>
          </a:p>
        </p:txBody>
      </p:sp>
    </p:spTree>
    <p:extLst>
      <p:ext uri="{BB962C8B-B14F-4D97-AF65-F5344CB8AC3E}">
        <p14:creationId xmlns:p14="http://schemas.microsoft.com/office/powerpoint/2010/main" val="10929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AD508D-7C52-57D7-9AAE-E27C77EF69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On </a:t>
            </a:r>
            <a:r>
              <a:rPr lang="en-US" dirty="0" err="1"/>
              <a:t>ajoute</a:t>
            </a:r>
            <a:r>
              <a:rPr lang="en-US" dirty="0"/>
              <a:t> un key unique a </a:t>
            </a:r>
            <a:r>
              <a:rPr lang="en-US" dirty="0" err="1"/>
              <a:t>chaque</a:t>
            </a:r>
            <a:r>
              <a:rPr lang="en-US" dirty="0"/>
              <a:t> </a:t>
            </a:r>
            <a:r>
              <a:rPr lang="en-US" dirty="0" err="1"/>
              <a:t>WeatherForecast</a:t>
            </a:r>
            <a:r>
              <a:rPr lang="en-US" dirty="0"/>
              <a:t> dans </a:t>
            </a:r>
            <a:r>
              <a:rPr lang="en-US" dirty="0" err="1"/>
              <a:t>notre</a:t>
            </a:r>
            <a:r>
              <a:rPr lang="en-US" dirty="0"/>
              <a:t> IPA: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098771-62D1-F78E-C0EE-C3206B8E3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 solutions “Never” et “Key”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AC72D-1665-32B5-6BDD-EF6FFC5800D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0C59A-A0B3-DE53-2625-55E2FBFCE23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71F6F-D131-3B32-7A62-091C28F8090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24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AF9559-1F09-A96D-177C-2C4F30742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60" y="2784705"/>
            <a:ext cx="4991797" cy="2562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9FC18C-F7EB-4F21-031C-545B280E4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033" y="2427467"/>
            <a:ext cx="1933845" cy="32770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285DEB-F53F-C28D-4DFC-017961DD5C21}"/>
              </a:ext>
            </a:extLst>
          </p:cNvPr>
          <p:cNvSpPr txBox="1"/>
          <p:nvPr/>
        </p:nvSpPr>
        <p:spPr>
          <a:xfrm>
            <a:off x="8815227" y="2784705"/>
            <a:ext cx="2538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Tout les Id’s </a:t>
            </a:r>
            <a:r>
              <a:rPr lang="en-US" dirty="0" err="1"/>
              <a:t>sont</a:t>
            </a:r>
            <a:r>
              <a:rPr lang="en-US" dirty="0"/>
              <a:t> 0, </a:t>
            </a:r>
            <a:r>
              <a:rPr lang="en-US" dirty="0" err="1"/>
              <a:t>pourquoi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5366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AD508D-7C52-57D7-9AAE-E27C77EF69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Changer le controller: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098771-62D1-F78E-C0EE-C3206B8E3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 solutions “Never” et “Key”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AC72D-1665-32B5-6BDD-EF6FFC5800D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0C59A-A0B3-DE53-2625-55E2FBFCE23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71F6F-D131-3B32-7A62-091C28F8090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25</a:t>
            </a:fld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D46198-B30D-549D-D76A-E524EA5E3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17" y="2854462"/>
            <a:ext cx="5096586" cy="21148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7D94F4-4681-2239-F0AC-F9F69273BDAB}"/>
              </a:ext>
            </a:extLst>
          </p:cNvPr>
          <p:cNvSpPr txBox="1"/>
          <p:nvPr/>
        </p:nvSpPr>
        <p:spPr>
          <a:xfrm>
            <a:off x="6852863" y="2155819"/>
            <a:ext cx="784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Apres</a:t>
            </a:r>
            <a:r>
              <a:rPr lang="en-US" dirty="0"/>
              <a:t>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3CE4EA-06B9-1266-11B8-6033033D8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167" y="2610038"/>
            <a:ext cx="1905266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40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AD508D-7C52-57D7-9AAE-E27C77EF69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src</a:t>
            </a:r>
            <a:r>
              <a:rPr lang="en-US" dirty="0"/>
              <a:t>/models/</a:t>
            </a:r>
            <a:r>
              <a:rPr lang="en-US" dirty="0" err="1"/>
              <a:t>WeatherForecast.ts</a:t>
            </a:r>
            <a:endParaRPr lang="en-US" dirty="0"/>
          </a:p>
          <a:p>
            <a:endParaRPr lang="en-US" dirty="0"/>
          </a:p>
          <a:p>
            <a:r>
              <a:rPr lang="en-US" dirty="0"/>
              <a:t>On doit </a:t>
            </a:r>
            <a:r>
              <a:rPr lang="en-US" dirty="0" err="1"/>
              <a:t>etre</a:t>
            </a:r>
            <a:r>
              <a:rPr lang="en-US" dirty="0"/>
              <a:t> sur que le model de </a:t>
            </a:r>
            <a:r>
              <a:rPr lang="en-US" dirty="0" err="1"/>
              <a:t>notre</a:t>
            </a:r>
            <a:r>
              <a:rPr lang="en-US" dirty="0"/>
              <a:t> frontend corresponds avec </a:t>
            </a:r>
            <a:r>
              <a:rPr lang="en-US" dirty="0" err="1"/>
              <a:t>notre</a:t>
            </a:r>
            <a:endParaRPr lang="en-US" dirty="0"/>
          </a:p>
          <a:p>
            <a:r>
              <a:rPr lang="en-US" dirty="0"/>
              <a:t>Model de </a:t>
            </a:r>
            <a:r>
              <a:rPr lang="en-US" dirty="0" err="1"/>
              <a:t>notre</a:t>
            </a:r>
            <a:r>
              <a:rPr lang="en-US" dirty="0"/>
              <a:t> IPA:</a:t>
            </a:r>
            <a:br>
              <a:rPr lang="en-US" dirty="0"/>
            </a:br>
            <a:r>
              <a:rPr lang="en-US" dirty="0"/>
              <a:t>- Le meme nom</a:t>
            </a:r>
            <a:br>
              <a:rPr lang="en-US" dirty="0"/>
            </a:br>
            <a:r>
              <a:rPr lang="en-US" dirty="0"/>
              <a:t>- Le meme type</a:t>
            </a:r>
          </a:p>
          <a:p>
            <a:endParaRPr lang="en-US" dirty="0"/>
          </a:p>
          <a:p>
            <a:r>
              <a:rPr lang="en-US" dirty="0" err="1"/>
              <a:t>Apres</a:t>
            </a:r>
            <a:r>
              <a:rPr lang="en-US" dirty="0"/>
              <a:t> on utilize le </a:t>
            </a:r>
            <a:r>
              <a:rPr lang="en-US" dirty="0" err="1"/>
              <a:t>WeatherForecast</a:t>
            </a:r>
            <a:r>
              <a:rPr lang="en-US" dirty="0"/>
              <a:t> </a:t>
            </a:r>
            <a:r>
              <a:rPr lang="en-US" dirty="0" err="1"/>
              <a:t>comme</a:t>
            </a:r>
            <a:r>
              <a:rPr lang="en-US" dirty="0"/>
              <a:t> type</a:t>
            </a:r>
          </a:p>
          <a:p>
            <a:endParaRPr lang="en-US" dirty="0"/>
          </a:p>
          <a:p>
            <a:r>
              <a:rPr lang="en-US" dirty="0"/>
              <a:t>Nouveau problem: “</a:t>
            </a:r>
            <a:r>
              <a:rPr lang="en-US" i="1" dirty="0"/>
              <a:t>Type 'Date' is not assignable to type '</a:t>
            </a:r>
            <a:r>
              <a:rPr lang="en-US" i="1" dirty="0" err="1"/>
              <a:t>ReactNode</a:t>
            </a:r>
            <a:r>
              <a:rPr lang="en-US" i="1" dirty="0"/>
              <a:t>'.</a:t>
            </a:r>
            <a:r>
              <a:rPr lang="en-US" dirty="0"/>
              <a:t>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098771-62D1-F78E-C0EE-C3206B8E3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 solutions “Never” et “Key”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AC72D-1665-32B5-6BDD-EF6FFC5800D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0C59A-A0B3-DE53-2625-55E2FBFCE23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16200000">
            <a:off x="9158788" y="3368304"/>
            <a:ext cx="5701301" cy="365125"/>
          </a:xfrm>
        </p:spPr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71F6F-D131-3B32-7A62-091C28F8090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26</a:t>
            </a:fld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1BEAB2-224A-49C6-66F6-7BA266DC3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3179" y="2048167"/>
            <a:ext cx="1867161" cy="4191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317EC2-3D28-DB3D-A854-A74F19211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2388" y="2783995"/>
            <a:ext cx="3057952" cy="15337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95D8CF-A76F-8319-FA0B-6E6FBA683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280" y="4601013"/>
            <a:ext cx="4906060" cy="2667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0F9384D-3940-4CCB-F60C-D9F601CFC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6405" y="5344304"/>
            <a:ext cx="2152950" cy="2762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2236DF-A83D-C98E-5165-0B638551C1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732" y="5952042"/>
            <a:ext cx="7611405" cy="3092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CDA61C-DB9B-D19E-08A1-FF22103E52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8016" y="6006664"/>
            <a:ext cx="3372321" cy="2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3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429ECD-2A41-9DB1-1C95-8B1597BE71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Advantages </a:t>
            </a:r>
            <a:r>
              <a:rPr lang="en-US" dirty="0" err="1"/>
              <a:t>d’Axios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FF540-0266-C2EA-F477-FE50EFEF91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/>
              <a:t>Annulation automatique de la demande</a:t>
            </a:r>
          </a:p>
          <a:p>
            <a:r>
              <a:rPr lang="fr-FR" dirty="0"/>
              <a:t>Gestion des erreurs intégrée</a:t>
            </a:r>
          </a:p>
          <a:p>
            <a:r>
              <a:rPr lang="fr-FR" dirty="0"/>
              <a:t>Conversion automatique en JSON</a:t>
            </a:r>
          </a:p>
          <a:p>
            <a:r>
              <a:rPr lang="fr-FR" dirty="0"/>
              <a:t>Intercepteurs HTTP (ajout de l'authentification aux en-têtes)</a:t>
            </a:r>
          </a:p>
          <a:p>
            <a:r>
              <a:rPr lang="fr-FR" dirty="0"/>
              <a:t>Syntaxe propre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AF12B06-79E0-C88E-6644-E03358898DF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69147" y="3854506"/>
            <a:ext cx="5183188" cy="1323524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C9C8F6C-25BB-AD4C-DB89-3C148F8F3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IPA avec Axios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BD5FEE-2568-C6CC-CC7F-4CA6C5E783F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Comment faire?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632657-1D14-168C-0D6C-9B346FCBDA66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 I </a:t>
            </a:r>
            <a:r>
              <a:rPr lang="en-US" dirty="0" err="1"/>
              <a:t>axios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B07531-1ADE-4FCF-3D2C-23F55EC3262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5A0C2F-1F07-0D43-9167-C727FE5595B3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48BCE3D-4778-4A1D-B2EF-5EB3485AB1C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82E6CF-63E9-6AB8-237D-E8F0A7DE064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9065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318D76-0D43-0ACA-893F-2F3178CAD2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Facile à organiser – Sépare la logique API de la logique UI</a:t>
            </a:r>
          </a:p>
          <a:p>
            <a:r>
              <a:rPr lang="fr-FR" dirty="0"/>
              <a:t>Code plus propre – Le composant se concentre uniquement sur l'affichage</a:t>
            </a:r>
          </a:p>
          <a:p>
            <a:r>
              <a:rPr lang="fr-FR" dirty="0"/>
              <a:t>Réutilisabilité – Les fonctions API peuvent être utilisées dans plusieurs composants</a:t>
            </a:r>
          </a:p>
          <a:p>
            <a:r>
              <a:rPr lang="fr-FR" dirty="0"/>
              <a:t>Maintenance simplifiée – Mise à jour des </a:t>
            </a:r>
            <a:r>
              <a:rPr lang="fr-FR" dirty="0" err="1"/>
              <a:t>endpoints</a:t>
            </a:r>
            <a:r>
              <a:rPr lang="fr-FR" dirty="0"/>
              <a:t> ou en-têtes en un seul endroit</a:t>
            </a:r>
          </a:p>
          <a:p>
            <a:r>
              <a:rPr lang="fr-FR" dirty="0"/>
              <a:t>Meilleure gestion des erreurs – Débogage plus facile grâce à une gestion centralisée</a:t>
            </a:r>
          </a:p>
          <a:p>
            <a:r>
              <a:rPr lang="fr-FR" dirty="0"/>
              <a:t>Tests plus faciles – Les fonctions API peuvent être testées sans l’interface utilisateur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50ACB2-5F89-745D-00B5-B65C4071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 (</a:t>
            </a:r>
            <a:r>
              <a:rPr lang="en-US" dirty="0" err="1"/>
              <a:t>meilleure</a:t>
            </a:r>
            <a:r>
              <a:rPr lang="en-US" dirty="0"/>
              <a:t> pratique) IPA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3958C-E0A1-4E5E-0D5A-63BF245F9FE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C5F8E-309A-FBDA-634F-D57D70D8E44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4307B-C199-4B4F-0B9C-B6CB86BB105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28</a:t>
            </a:fld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93D66D-A012-B61F-4D16-64C999D2E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805" y="2142742"/>
            <a:ext cx="1886213" cy="4286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5C9615-8247-5FD5-B359-F5C4D15C3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875" y="4999900"/>
            <a:ext cx="3971925" cy="1733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746CA3-A685-F084-0615-E770437BB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33" y="5032530"/>
            <a:ext cx="5325218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5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885FA7-3828-0A53-F91B-C846319FCA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React-Router-Dom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CDD16A-4FBD-2657-6F40-51AB92FD1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Ajouter</a:t>
            </a:r>
            <a:r>
              <a:rPr lang="en-US" dirty="0"/>
              <a:t> pages, routing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25A15-4772-9FFB-A09A-BC648356FAB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A5B46-9AFC-FBB6-BDB1-CA125DEA039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55028-12F4-11E0-2426-F45A6C581E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29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699727-25E7-270F-D7A2-E458F796A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869" y="2524873"/>
            <a:ext cx="1752845" cy="10574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C3D940-34F5-1FB4-DB06-940074DCD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470" y="1996162"/>
            <a:ext cx="1543265" cy="1905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F0A60D-0453-A9B1-4FDA-FE25E0B07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283" y="2745544"/>
            <a:ext cx="5914368" cy="374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45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33998742-1C0A-5C41-80D6-519DC52E1A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Sommaire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05C61CE-FBEA-9D4D-8286-8BEB0C6365BB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>
          <a:xfrm>
            <a:off x="1529426" y="3895120"/>
            <a:ext cx="3619611" cy="590724"/>
          </a:xfrm>
        </p:spPr>
        <p:txBody>
          <a:bodyPr/>
          <a:lstStyle/>
          <a:p>
            <a:r>
              <a:rPr lang="fr-FR" sz="1400" dirty="0"/>
              <a:t>Full stack application -&gt; </a:t>
            </a:r>
            <a:r>
              <a:rPr lang="fr-FR" sz="1400" dirty="0" err="1"/>
              <a:t>React</a:t>
            </a:r>
            <a:r>
              <a:rPr lang="fr-FR" sz="1400" dirty="0"/>
              <a:t> TS / .NET API PostgreSQL base de </a:t>
            </a:r>
            <a:r>
              <a:rPr lang="fr-FR" sz="1400" dirty="0" err="1"/>
              <a:t>donnees</a:t>
            </a:r>
            <a:endParaRPr lang="fr-FR" sz="1400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275891-C75C-1348-B90B-97D8F0A1B70B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fr-FR" dirty="0"/>
              <a:t>01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B85E42D-F5A2-534A-ACBD-A0B1C0CB5BBD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>
          <a:xfrm>
            <a:off x="1529428" y="4818228"/>
            <a:ext cx="3619611" cy="314944"/>
          </a:xfrm>
        </p:spPr>
        <p:txBody>
          <a:bodyPr/>
          <a:lstStyle/>
          <a:p>
            <a:r>
              <a:rPr lang="fr-FR" sz="1400" dirty="0"/>
              <a:t> Authentification avec </a:t>
            </a:r>
            <a:r>
              <a:rPr lang="fr-FR" sz="1400" dirty="0" err="1"/>
              <a:t>Firebase</a:t>
            </a:r>
            <a:endParaRPr lang="fr-FR" sz="1400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B647022A-79AA-5D47-AB0B-A0F966CD6602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fr-FR" dirty="0"/>
              <a:t>02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5B582D7E-F3E8-B14C-B1B7-68C2078FF59C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>
          <a:xfrm>
            <a:off x="1529427" y="5654570"/>
            <a:ext cx="3619611" cy="314944"/>
          </a:xfrm>
        </p:spPr>
        <p:txBody>
          <a:bodyPr/>
          <a:lstStyle/>
          <a:p>
            <a:r>
              <a:rPr lang="fr-FR" sz="1400" dirty="0"/>
              <a:t>Pattern design archi hexa vs MVC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59BDAB8E-C2EC-1147-B7FE-023388497270}"/>
              </a:ext>
            </a:extLst>
          </p:cNvPr>
          <p:cNvSpPr>
            <a:spLocks noGrp="1"/>
          </p:cNvSpPr>
          <p:nvPr>
            <p:ph type="body" sz="quarter" idx="99"/>
          </p:nvPr>
        </p:nvSpPr>
        <p:spPr/>
        <p:txBody>
          <a:bodyPr/>
          <a:lstStyle/>
          <a:p>
            <a:r>
              <a:rPr lang="fr-FR" dirty="0"/>
              <a:t>03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4372EF7D-D948-314A-B741-7B918E1823AE}"/>
              </a:ext>
            </a:extLst>
          </p:cNvPr>
          <p:cNvSpPr>
            <a:spLocks noGrp="1"/>
          </p:cNvSpPr>
          <p:nvPr>
            <p:ph type="body" sz="quarter" idx="100"/>
          </p:nvPr>
        </p:nvSpPr>
        <p:spPr>
          <a:xfrm>
            <a:off x="7230804" y="3895120"/>
            <a:ext cx="3619611" cy="590724"/>
          </a:xfrm>
        </p:spPr>
        <p:txBody>
          <a:bodyPr/>
          <a:lstStyle/>
          <a:p>
            <a:r>
              <a:rPr lang="fr-FR" sz="1400" dirty="0"/>
              <a:t>DTO (Data </a:t>
            </a:r>
            <a:r>
              <a:rPr lang="fr-FR" sz="1400" dirty="0" err="1"/>
              <a:t>transfer</a:t>
            </a:r>
            <a:r>
              <a:rPr lang="fr-FR" sz="1400" dirty="0"/>
              <a:t> </a:t>
            </a:r>
            <a:r>
              <a:rPr lang="fr-FR" sz="1400" dirty="0" err="1"/>
              <a:t>object</a:t>
            </a:r>
            <a:r>
              <a:rPr lang="fr-FR" sz="1400" dirty="0"/>
              <a:t>) -&gt; Object De Transfert de </a:t>
            </a:r>
            <a:r>
              <a:rPr lang="fr-FR" sz="1400" dirty="0" err="1"/>
              <a:t>Donnees</a:t>
            </a:r>
            <a:endParaRPr lang="fr-FR" sz="1400" dirty="0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C3BF1EB0-1D74-844B-8034-852B91E03C7B}"/>
              </a:ext>
            </a:extLst>
          </p:cNvPr>
          <p:cNvSpPr>
            <a:spLocks noGrp="1"/>
          </p:cNvSpPr>
          <p:nvPr>
            <p:ph type="body" sz="quarter" idx="102"/>
          </p:nvPr>
        </p:nvSpPr>
        <p:spPr/>
        <p:txBody>
          <a:bodyPr/>
          <a:lstStyle/>
          <a:p>
            <a:r>
              <a:rPr lang="fr-FR" dirty="0"/>
              <a:t>04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FF408132-B163-5B44-9DEF-FAFB02820F45}"/>
              </a:ext>
            </a:extLst>
          </p:cNvPr>
          <p:cNvSpPr>
            <a:spLocks noGrp="1"/>
          </p:cNvSpPr>
          <p:nvPr>
            <p:ph type="body" sz="quarter" idx="103"/>
          </p:nvPr>
        </p:nvSpPr>
        <p:spPr>
          <a:xfrm>
            <a:off x="7230804" y="4818228"/>
            <a:ext cx="3619611" cy="314944"/>
          </a:xfrm>
        </p:spPr>
        <p:txBody>
          <a:bodyPr/>
          <a:lstStyle/>
          <a:p>
            <a:r>
              <a:rPr lang="fr-FR" sz="1400" dirty="0" err="1"/>
              <a:t>Github</a:t>
            </a:r>
            <a:r>
              <a:rPr lang="fr-FR" sz="1400" dirty="0"/>
              <a:t> &amp; Postman &amp; </a:t>
            </a:r>
            <a:r>
              <a:rPr lang="fr-FR" sz="1400" dirty="0" err="1"/>
              <a:t>Swagger</a:t>
            </a:r>
            <a:endParaRPr lang="fr-FR" sz="1400" dirty="0"/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8A507B1D-1846-BF44-BAF5-DEDE4826B9FE}"/>
              </a:ext>
            </a:extLst>
          </p:cNvPr>
          <p:cNvSpPr>
            <a:spLocks noGrp="1"/>
          </p:cNvSpPr>
          <p:nvPr>
            <p:ph type="body" sz="quarter" idx="105"/>
          </p:nvPr>
        </p:nvSpPr>
        <p:spPr/>
        <p:txBody>
          <a:bodyPr/>
          <a:lstStyle/>
          <a:p>
            <a:r>
              <a:rPr lang="fr-FR" dirty="0"/>
              <a:t>05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DCB0249B-8A97-3347-BE8B-DEA6BAE12DEA}"/>
              </a:ext>
            </a:extLst>
          </p:cNvPr>
          <p:cNvSpPr>
            <a:spLocks noGrp="1"/>
          </p:cNvSpPr>
          <p:nvPr>
            <p:ph type="body" sz="quarter" idx="106"/>
          </p:nvPr>
        </p:nvSpPr>
        <p:spPr>
          <a:xfrm>
            <a:off x="7230803" y="5727722"/>
            <a:ext cx="3619611" cy="314944"/>
          </a:xfrm>
        </p:spPr>
        <p:txBody>
          <a:bodyPr/>
          <a:lstStyle/>
          <a:p>
            <a:r>
              <a:rPr lang="fr-FR" sz="1400" dirty="0"/>
              <a:t>Test unitaires &amp; (lancer application)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F29034BA-D714-EE41-AB45-71F83D5BB72E}"/>
              </a:ext>
            </a:extLst>
          </p:cNvPr>
          <p:cNvSpPr>
            <a:spLocks noGrp="1"/>
          </p:cNvSpPr>
          <p:nvPr>
            <p:ph type="body" sz="quarter" idx="108"/>
          </p:nvPr>
        </p:nvSpPr>
        <p:spPr/>
        <p:txBody>
          <a:bodyPr/>
          <a:lstStyle/>
          <a:p>
            <a:r>
              <a:rPr lang="fr-FR" dirty="0"/>
              <a:t>06</a:t>
            </a:r>
          </a:p>
        </p:txBody>
      </p:sp>
      <p:sp>
        <p:nvSpPr>
          <p:cNvPr id="21" name="Espace réservé de la date 20">
            <a:extLst>
              <a:ext uri="{FF2B5EF4-FFF2-40B4-BE49-F238E27FC236}">
                <a16:creationId xmlns:a16="http://schemas.microsoft.com/office/drawing/2014/main" id="{DE70F3DE-BFEA-544B-9314-47E7693C6E90}"/>
              </a:ext>
            </a:extLst>
          </p:cNvPr>
          <p:cNvSpPr>
            <a:spLocks noGrp="1"/>
          </p:cNvSpPr>
          <p:nvPr>
            <p:ph type="dt" sz="half" idx="109"/>
          </p:nvPr>
        </p:nvSpPr>
        <p:spPr/>
        <p:txBody>
          <a:bodyPr/>
          <a:lstStyle/>
          <a:p>
            <a:fld id="{4C402487-52B1-104C-A578-8F79B6DE46C1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22" name="Espace réservé du pied de page 21">
            <a:extLst>
              <a:ext uri="{FF2B5EF4-FFF2-40B4-BE49-F238E27FC236}">
                <a16:creationId xmlns:a16="http://schemas.microsoft.com/office/drawing/2014/main" id="{44D51383-870F-5144-90E8-7D119827D02B}"/>
              </a:ext>
            </a:extLst>
          </p:cNvPr>
          <p:cNvSpPr>
            <a:spLocks noGrp="1"/>
          </p:cNvSpPr>
          <p:nvPr>
            <p:ph type="ftr" sz="quarter" idx="110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71C7C623-98FB-CF47-8F90-E92285530D57}"/>
              </a:ext>
            </a:extLst>
          </p:cNvPr>
          <p:cNvSpPr>
            <a:spLocks noGrp="1"/>
          </p:cNvSpPr>
          <p:nvPr>
            <p:ph type="sldNum" sz="quarter" idx="111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416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9BAFBE-13D3-0981-43ED-2BAE387A6A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Cree un basic nav-bar avec tailwind</a:t>
            </a:r>
          </a:p>
          <a:p>
            <a:r>
              <a:rPr lang="en-US" dirty="0"/>
              <a:t>Cree un basic voyage page: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Ajouter</a:t>
            </a:r>
            <a:r>
              <a:rPr lang="en-US" dirty="0"/>
              <a:t> un voyage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(Nom, Location, Start et Fin jour, optional Budget)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npm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install react-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datepicker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–save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import "react-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datepicker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dist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/react-datepicker.css";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3B4B85-91B8-408D-06B9-7EAD2391B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voyage page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602B4-4221-40C2-6AC5-7D6E3E41A3B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A0D8B-DE8B-4FDE-184B-014EFDCBD0C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BC9A1-94D3-A80A-C950-6A59B41F646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30</a:t>
            </a:fld>
            <a:endParaRPr lang="fr-F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FACAAB-FEFC-113A-41A4-F144F4B3F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78" y="6057745"/>
            <a:ext cx="11260475" cy="4351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4269D6-79C4-814B-71E9-EB39C0E4D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672" y="143720"/>
            <a:ext cx="5239481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7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B8798B-4CD3-FAD7-678B-17BB2E8BC8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70E85A-2779-8C35-E34F-6F4794D96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BDB6C-9381-A2FB-4FDA-76C50686FD3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7B549-6D26-69F4-4F15-4208D0B7048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76CC0-D531-0A29-5407-E408657C170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31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1A91C9-C281-9070-116A-A70E2F91C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26" y="483258"/>
            <a:ext cx="11353799" cy="548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96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4AFDF-1D51-73D9-B8C7-A2C18568F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60" y="2893469"/>
            <a:ext cx="4337564" cy="535531"/>
          </a:xfrm>
        </p:spPr>
        <p:txBody>
          <a:bodyPr/>
          <a:lstStyle/>
          <a:p>
            <a:r>
              <a:rPr lang="en-US" dirty="0"/>
              <a:t>Models frontend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B71D9C-C582-A8BB-5078-9321418DA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4AB571-30AA-4A3C-904E-C6EE6FDC2DC0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50EF40-876F-BDFD-0B85-FAE880455C4F}"/>
              </a:ext>
            </a:extLst>
          </p:cNvPr>
          <p:cNvSpPr>
            <a:spLocks noGrp="1"/>
          </p:cNvSpPr>
          <p:nvPr>
            <p:ph type="body" sz="half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7612030-933B-1EBA-3596-6DC5C363CBE8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F2BFDE-E5DB-D11D-D15D-2071B2E677C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7EC027D-4D22-9245-BC97-8E8D6A83C606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7A40F9-FFC6-252F-132F-643E1EC327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ED0824-1095-0E18-8FB3-6D3E239F202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32</a:t>
            </a:fld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73D626-AF20-F0E1-9200-FE77146A8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578" y="2612731"/>
            <a:ext cx="2065668" cy="19349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F23983-F8F8-0C3B-290F-2262AF11F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4346" y="2640392"/>
            <a:ext cx="1995624" cy="18967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81700E-48B8-2EF9-D8D3-D2BF1EA37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0397" y="2612731"/>
            <a:ext cx="2017334" cy="193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78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A7136A-A268-6782-51FA-0913BA0AD6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api</a:t>
            </a:r>
            <a:r>
              <a:rPr lang="en-US" dirty="0"/>
              <a:t>/</a:t>
            </a:r>
            <a:r>
              <a:rPr lang="en-US" dirty="0" err="1"/>
              <a:t>Voyage.ts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C17078-65AE-5ED4-A2F5-2DFC1DF27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IPA frontend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06613-3C2F-F585-C11C-C4353CE2950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32B6B-1AA8-068A-C0DA-630D47D72D6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1DAFC-D2F2-8FFE-B201-75DD8A041D1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33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F09DC2-6CF5-66A2-04F2-3A804C6A3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040" y="2057714"/>
            <a:ext cx="1819529" cy="4572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9F7EF3-C66B-5F3D-DEEF-1DC93C969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38" y="3049306"/>
            <a:ext cx="11507056" cy="265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7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5660FD-AAA9-42D4-9766-51E2EC049D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CEE920-6FD3-F4B3-A2C9-8C569CCB2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IPA .NET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510C7-4DEC-61AA-7B4A-CC5CA1B9926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DE266-D705-29D3-5567-C1C19242979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C6465-0E6F-892C-FB7D-11913E1B3AE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34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774F66-AC42-0C94-B9AA-BC7FAEB68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05" y="419207"/>
            <a:ext cx="3315163" cy="1086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B14163-BE06-BBF0-084E-B66929522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755" y="800564"/>
            <a:ext cx="1752845" cy="3524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8BB29E-16CA-BCDD-F5F3-01A86E01C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419" y="599221"/>
            <a:ext cx="3105583" cy="8573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16A093-1A24-FDE6-3660-80B9E8F42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390" y="2168501"/>
            <a:ext cx="9859751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6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1DA4EF-5242-EF0F-F094-958F19DE0B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L'injection de dépendances est un design pattern qui permet de réduire le couplage entre les classes. Elle consiste à fournir à une classe ses dépendances (comme un service ou une base de données) plutôt que de les créer directement à l'intérieur de la classe.</a:t>
            </a:r>
          </a:p>
          <a:p>
            <a:endParaRPr lang="fr-FR" dirty="0"/>
          </a:p>
          <a:p>
            <a:r>
              <a:rPr lang="fr-FR" b="1" dirty="0"/>
              <a:t>Pourquoi l'utiliser ?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Améliore la testabilité</a:t>
            </a:r>
            <a:r>
              <a:rPr lang="fr-FR" dirty="0"/>
              <a:t> : Les classes sont plus faciles à tester car les dépendances peuvent être facilement simulées.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Réduit le couplage</a:t>
            </a:r>
            <a:r>
              <a:rPr lang="fr-FR" dirty="0"/>
              <a:t> : Chaque classe dépend d'une interface plutôt que d'une implémentation concrète.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Facilite la maintenance</a:t>
            </a:r>
            <a:r>
              <a:rPr lang="fr-FR" dirty="0"/>
              <a:t> : On peut modifier une dépendance sans affecter toute la classe qui l’utilise.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Simplifie la gestion des ressources</a:t>
            </a:r>
            <a:r>
              <a:rPr lang="fr-FR" dirty="0"/>
              <a:t> : Comme la gestion des connexions à la base de données.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2974BB-97CD-FF42-4C23-2BB05F373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 (Injection de </a:t>
            </a:r>
            <a:r>
              <a:rPr lang="en-US" dirty="0" err="1"/>
              <a:t>dépendances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B4FF3-8C1D-BC1A-D0C3-25D58436F72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AACED-58C2-3643-F529-5404DECA779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20247-F623-34A0-A201-2E317EF3C4B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35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953922-CA2F-2C89-72C4-F2C5CBB85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950161"/>
            <a:ext cx="4810796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38CD12-A98F-EA68-D2C8-B916D545A4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Pourqoui</a:t>
            </a:r>
            <a:r>
              <a:rPr lang="en-US" dirty="0"/>
              <a:t> ca ne </a:t>
            </a:r>
            <a:r>
              <a:rPr lang="en-US" dirty="0" err="1"/>
              <a:t>veut</a:t>
            </a:r>
            <a:r>
              <a:rPr lang="en-US" dirty="0"/>
              <a:t> pas marcher?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F4668"/>
                </a:solidFill>
              </a:rPr>
              <a:t>Ca </a:t>
            </a:r>
            <a:r>
              <a:rPr lang="en-US" dirty="0" err="1">
                <a:solidFill>
                  <a:srgbClr val="0F4668"/>
                </a:solidFill>
              </a:rPr>
              <a:t>veut</a:t>
            </a:r>
            <a:r>
              <a:rPr lang="en-US" dirty="0">
                <a:solidFill>
                  <a:srgbClr val="0F4668"/>
                </a:solidFill>
              </a:rPr>
              <a:t> dire quoi?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dirty="0"/>
              <a:t>On a </a:t>
            </a:r>
            <a:r>
              <a:rPr lang="en-US" dirty="0" err="1"/>
              <a:t>oublie</a:t>
            </a:r>
            <a:r>
              <a:rPr lang="en-US" dirty="0"/>
              <a:t> le FK -&gt; </a:t>
            </a:r>
            <a:r>
              <a:rPr lang="en-US" dirty="0" err="1"/>
              <a:t>userId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Solution?</a:t>
            </a:r>
          </a:p>
          <a:p>
            <a:r>
              <a:rPr lang="en-US" dirty="0" err="1"/>
              <a:t>Temporarement</a:t>
            </a:r>
            <a:r>
              <a:rPr lang="en-US" dirty="0"/>
              <a:t>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33F0A8-C1C7-365F-5337-921D41EDB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Probleme</a:t>
            </a:r>
            <a:r>
              <a:rPr lang="en-US" dirty="0"/>
              <a:t>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5C18F-29C4-F2C9-C703-5686AF7D924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E2189-CA50-7319-1E81-E5DB4325FA2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C9A14-7186-448E-29C2-EECF4C65927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36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D9024B-DE52-4065-49B5-FD0F27B62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69" y="2728781"/>
            <a:ext cx="7430537" cy="3524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DA5CC8-ED90-7A43-60F1-DBDF241B1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957" y="4113186"/>
            <a:ext cx="2362530" cy="16766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CA2B8A-15A5-8400-D96B-197B459CE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968" y="5905031"/>
            <a:ext cx="8621328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3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0E360C-1D4A-C1DF-C7E2-A0013BD51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/Interfaces/</a:t>
            </a:r>
            <a:r>
              <a:rPr lang="en-US" dirty="0" err="1"/>
              <a:t>IVoyageInterface.cs</a:t>
            </a:r>
            <a:endParaRPr lang="en-US" dirty="0"/>
          </a:p>
          <a:p>
            <a:r>
              <a:rPr lang="en-US" dirty="0"/>
              <a:t>/Repositories/</a:t>
            </a:r>
            <a:r>
              <a:rPr lang="en-US" dirty="0" err="1"/>
              <a:t>VoyageRepository.cs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395AB1-A8D5-8F87-7C8A-009F1033A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Meilleur structure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72FF2-E043-7038-1445-7B955B34ED9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99BA2-F82D-CD84-2AC7-B38E90A7453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FE36BE-5C84-2D6B-24D6-2FEDB1B77E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37</a:t>
            </a:fld>
            <a:endParaRPr lang="fr-F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729454-5DA1-4FD1-FC13-388C3774D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260" y="2057822"/>
            <a:ext cx="1895740" cy="4001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CF88CA-8CD7-F26A-C7D6-528C42934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260" y="2517740"/>
            <a:ext cx="2114845" cy="3620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E5ECBE-EC63-D68F-98CF-CE58E31AB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33" y="2939554"/>
            <a:ext cx="5477639" cy="35533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B212083-7934-4F41-D601-6E1B78B242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5477" y="756417"/>
            <a:ext cx="3153215" cy="9240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D8F0F8F-EF75-DE34-8F72-3A405453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5359" y="1847151"/>
            <a:ext cx="4172532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9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F259CF-0C34-282A-92A5-93F70E027A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Pourquoi</a:t>
            </a:r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Solution: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2E3C93-1BBA-7097-814E-71F2CFBBF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Probleme</a:t>
            </a:r>
            <a:r>
              <a:rPr lang="en-US" dirty="0"/>
              <a:t>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57E4D-BD5A-E7C7-2514-267EFF2AFA2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94589-BBDD-12B9-CDF6-78B4309CD00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03C565-1601-65B1-EC48-98120F5D2CB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38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E8FA18-883F-EE7D-134A-EA44F3046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830" y="1744747"/>
            <a:ext cx="9962970" cy="2286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6EE0DF-F8AA-81BC-1B97-40629ECC6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139" y="5498251"/>
            <a:ext cx="5001323" cy="5048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8752AF-28F4-685C-7671-357C960F7697}"/>
              </a:ext>
            </a:extLst>
          </p:cNvPr>
          <p:cNvSpPr txBox="1"/>
          <p:nvPr/>
        </p:nvSpPr>
        <p:spPr>
          <a:xfrm>
            <a:off x="636999" y="3974838"/>
            <a:ext cx="3299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Ajouter</a:t>
            </a:r>
            <a:r>
              <a:rPr lang="en-US" dirty="0"/>
              <a:t> le scope dans </a:t>
            </a:r>
            <a:r>
              <a:rPr lang="en-US" dirty="0" err="1"/>
              <a:t>program.cs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C55A9E-41BD-A4CE-F87D-44EB45E07371}"/>
              </a:ext>
            </a:extLst>
          </p:cNvPr>
          <p:cNvSpPr txBox="1"/>
          <p:nvPr/>
        </p:nvSpPr>
        <p:spPr>
          <a:xfrm>
            <a:off x="636999" y="2521731"/>
            <a:ext cx="7253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L’interface </a:t>
            </a:r>
            <a:r>
              <a:rPr lang="fr-FR" dirty="0" err="1"/>
              <a:t>IVoyageInterface</a:t>
            </a:r>
            <a:r>
              <a:rPr lang="fr-FR" dirty="0"/>
              <a:t> n’a pas été enregistrée dans le conteneur d’injection de dépendances. .NET ne sait donc pas quelle implémentation utiliser lorsqu’il essaie d’injecter </a:t>
            </a:r>
            <a:r>
              <a:rPr lang="fr-FR" dirty="0" err="1"/>
              <a:t>IVoyageInterface</a:t>
            </a:r>
            <a:r>
              <a:rPr lang="fr-FR" dirty="0"/>
              <a:t> dans </a:t>
            </a:r>
            <a:r>
              <a:rPr lang="fr-FR" dirty="0" err="1"/>
              <a:t>VoyageController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2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4F8843-0A78-3634-F327-98095EFA86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Try {} catch {}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8EC5CD-CC8C-ED49-E136-A001818D5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</a:t>
            </a:r>
            <a:r>
              <a:rPr lang="en-US" dirty="0" err="1"/>
              <a:t>handeling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1157C-4C7F-BE2A-BE31-03706AF35D0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0EC3F-6315-1F6A-5055-7B2A78685AB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1AA8B-186A-7911-90E9-E2246458F0D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39</a:t>
            </a:fld>
            <a:endParaRPr lang="fr-F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CCB3A0-0E57-2F60-A53F-6D10BA582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199" y="2188563"/>
            <a:ext cx="5639587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75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Firebase? The complete story, abridged. | by Doug Stevenson |  Firebase Developers | Medium">
            <a:extLst>
              <a:ext uri="{FF2B5EF4-FFF2-40B4-BE49-F238E27FC236}">
                <a16:creationId xmlns:a16="http://schemas.microsoft.com/office/drawing/2014/main" id="{09AD62D1-29C1-F042-A0D6-9F441C759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51" y="2113665"/>
            <a:ext cx="653403" cy="65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ous-titre 2">
            <a:extLst>
              <a:ext uri="{FF2B5EF4-FFF2-40B4-BE49-F238E27FC236}">
                <a16:creationId xmlns:a16="http://schemas.microsoft.com/office/drawing/2014/main" id="{D22DDB25-9BDB-FB43-8627-7673687CA0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3566" y="888516"/>
            <a:ext cx="5973000" cy="609398"/>
          </a:xfrm>
        </p:spPr>
        <p:txBody>
          <a:bodyPr/>
          <a:lstStyle/>
          <a:p>
            <a:r>
              <a:rPr lang="fr-FR" dirty="0"/>
              <a:t>Technologies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CACD08F-D06B-D548-9F73-6829FAB6035B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fr-FR" dirty="0"/>
              <a:t>01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2D78346-7F02-F1C2-6932-03CD91F588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23471" b="23471"/>
          <a:stretch>
            <a:fillRect/>
          </a:stretch>
        </p:blipFill>
        <p:spPr/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C45B087-1C8F-13E9-A25F-9EB57E75389C}"/>
              </a:ext>
            </a:extLst>
          </p:cNvPr>
          <p:cNvSpPr/>
          <p:nvPr/>
        </p:nvSpPr>
        <p:spPr>
          <a:xfrm>
            <a:off x="444732" y="1975104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4" name="Picture 6" descr="What is Firebase? The complete story, abridged. | by Doug Stevenson |  Firebase Developers | Medium">
            <a:extLst>
              <a:ext uri="{FF2B5EF4-FFF2-40B4-BE49-F238E27FC236}">
                <a16:creationId xmlns:a16="http://schemas.microsoft.com/office/drawing/2014/main" id="{E4B03FC8-2521-27E1-EF2A-906B7C771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51" y="2113664"/>
            <a:ext cx="653403" cy="65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1F0DB05-72F8-EDF2-D6F2-6D1DE60E7482}"/>
              </a:ext>
            </a:extLst>
          </p:cNvPr>
          <p:cNvSpPr txBox="1"/>
          <p:nvPr/>
        </p:nvSpPr>
        <p:spPr>
          <a:xfrm>
            <a:off x="782584" y="2271120"/>
            <a:ext cx="97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Firebase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04716B-6C3D-16F0-1EE4-E7E1AE996F04}"/>
              </a:ext>
            </a:extLst>
          </p:cNvPr>
          <p:cNvSpPr/>
          <p:nvPr/>
        </p:nvSpPr>
        <p:spPr>
          <a:xfrm>
            <a:off x="2591894" y="1975102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A44099-4168-939B-8A18-C9E06EC061F0}"/>
              </a:ext>
            </a:extLst>
          </p:cNvPr>
          <p:cNvSpPr/>
          <p:nvPr/>
        </p:nvSpPr>
        <p:spPr>
          <a:xfrm>
            <a:off x="4739056" y="1952866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CB1DABE1-0A1D-1946-D270-CBC4F659A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71" b="96651" l="3734" r="95851">
                        <a14:foregroundMark x1="36100" y1="4785" x2="36100" y2="4785"/>
                        <a14:foregroundMark x1="68465" y1="3349" x2="68465" y2="3349"/>
                        <a14:foregroundMark x1="92946" y1="44019" x2="92946" y2="44019"/>
                        <a14:foregroundMark x1="52282" y1="45455" x2="52282" y2="45455"/>
                        <a14:foregroundMark x1="95851" y1="51196" x2="95851" y2="51196"/>
                        <a14:foregroundMark x1="71784" y1="96651" x2="71784" y2="96651"/>
                        <a14:foregroundMark x1="33195" y1="97129" x2="33195" y2="97129"/>
                        <a14:foregroundMark x1="3734" y1="51196" x2="3734" y2="511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642" y="2082983"/>
            <a:ext cx="824200" cy="71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3B509858-E051-A02D-B8FB-FA13BC0BF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580" y="2113665"/>
            <a:ext cx="695324" cy="69532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F195E0D-6511-2CF4-80CE-FD43B0D02599}"/>
              </a:ext>
            </a:extLst>
          </p:cNvPr>
          <p:cNvSpPr txBox="1"/>
          <p:nvPr/>
        </p:nvSpPr>
        <p:spPr>
          <a:xfrm>
            <a:off x="2969756" y="2255699"/>
            <a:ext cx="908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React.js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0F03E4-9AE8-D06D-CBE3-548FAEB3803E}"/>
              </a:ext>
            </a:extLst>
          </p:cNvPr>
          <p:cNvSpPr txBox="1"/>
          <p:nvPr/>
        </p:nvSpPr>
        <p:spPr>
          <a:xfrm>
            <a:off x="5010384" y="2255699"/>
            <a:ext cx="110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.NET Core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C63647-872E-7312-8171-63B3ABE92530}"/>
              </a:ext>
            </a:extLst>
          </p:cNvPr>
          <p:cNvSpPr/>
          <p:nvPr/>
        </p:nvSpPr>
        <p:spPr>
          <a:xfrm>
            <a:off x="444733" y="3228639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1A8234D0-314E-53B8-C564-BE014128A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26" y="3446252"/>
            <a:ext cx="810251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D6506C4-AA4C-E4CD-E527-4EDCF04CEB9E}"/>
              </a:ext>
            </a:extLst>
          </p:cNvPr>
          <p:cNvSpPr txBox="1"/>
          <p:nvPr/>
        </p:nvSpPr>
        <p:spPr>
          <a:xfrm>
            <a:off x="656361" y="3509236"/>
            <a:ext cx="1234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Tailwindcss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A03946-511F-7497-C49A-7FCB5B164AC1}"/>
              </a:ext>
            </a:extLst>
          </p:cNvPr>
          <p:cNvSpPr/>
          <p:nvPr/>
        </p:nvSpPr>
        <p:spPr>
          <a:xfrm>
            <a:off x="2599329" y="3228639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64" name="Picture 16" descr="PostgreSQL - Wikipedia">
            <a:extLst>
              <a:ext uri="{FF2B5EF4-FFF2-40B4-BE49-F238E27FC236}">
                <a16:creationId xmlns:a16="http://schemas.microsoft.com/office/drawing/2014/main" id="{F2C9DC0A-5A18-37C3-5B1C-002739A16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003" y="3383668"/>
            <a:ext cx="683476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4CD4E0D-11DC-FA87-CFBD-BAC24FC68C50}"/>
              </a:ext>
            </a:extLst>
          </p:cNvPr>
          <p:cNvSpPr txBox="1"/>
          <p:nvPr/>
        </p:nvSpPr>
        <p:spPr>
          <a:xfrm>
            <a:off x="2874778" y="3514074"/>
            <a:ext cx="1245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PostgreSQL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D62235C-DC73-5AEB-C7EE-C2774620111D}"/>
              </a:ext>
            </a:extLst>
          </p:cNvPr>
          <p:cNvSpPr/>
          <p:nvPr/>
        </p:nvSpPr>
        <p:spPr>
          <a:xfrm>
            <a:off x="4746012" y="3228639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561A4D-B47A-2B53-3D2B-A04908AB1C45}"/>
              </a:ext>
            </a:extLst>
          </p:cNvPr>
          <p:cNvSpPr/>
          <p:nvPr/>
        </p:nvSpPr>
        <p:spPr>
          <a:xfrm>
            <a:off x="444733" y="5579849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70" name="Picture 22" descr="Render (@render) / X">
            <a:extLst>
              <a:ext uri="{FF2B5EF4-FFF2-40B4-BE49-F238E27FC236}">
                <a16:creationId xmlns:a16="http://schemas.microsoft.com/office/drawing/2014/main" id="{64A8A266-82EE-2357-E2C8-436E58B31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26" y="5655825"/>
            <a:ext cx="681849" cy="68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CEFB5FB-9573-F4A9-CEE5-F86ED141BF94}"/>
              </a:ext>
            </a:extLst>
          </p:cNvPr>
          <p:cNvSpPr txBox="1"/>
          <p:nvPr/>
        </p:nvSpPr>
        <p:spPr>
          <a:xfrm>
            <a:off x="789419" y="5855009"/>
            <a:ext cx="860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Render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01041E0-9725-AB53-99C3-AFB9A6DE3619}"/>
              </a:ext>
            </a:extLst>
          </p:cNvPr>
          <p:cNvSpPr/>
          <p:nvPr/>
        </p:nvSpPr>
        <p:spPr>
          <a:xfrm>
            <a:off x="2598677" y="5590271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66" name="Picture 18" descr="Vercel API Integrations - Pipedream">
            <a:extLst>
              <a:ext uri="{FF2B5EF4-FFF2-40B4-BE49-F238E27FC236}">
                <a16:creationId xmlns:a16="http://schemas.microsoft.com/office/drawing/2014/main" id="{333FCAC2-7A91-0C4F-DFA5-A98F321F8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193" y="5767219"/>
            <a:ext cx="576630" cy="57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The only platform that shows the full impact of GitHub Copilot">
            <a:extLst>
              <a:ext uri="{FF2B5EF4-FFF2-40B4-BE49-F238E27FC236}">
                <a16:creationId xmlns:a16="http://schemas.microsoft.com/office/drawing/2014/main" id="{3C0F4029-47C7-356C-7B00-28BB55D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044" y="3433026"/>
            <a:ext cx="490361" cy="49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5E4EE24-88B9-DE82-7BDB-15BE2D4A45CF}"/>
              </a:ext>
            </a:extLst>
          </p:cNvPr>
          <p:cNvSpPr txBox="1"/>
          <p:nvPr/>
        </p:nvSpPr>
        <p:spPr>
          <a:xfrm>
            <a:off x="3047377" y="5870868"/>
            <a:ext cx="76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Vercel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83D285-4F40-08E0-886F-EC1CC2F4D7B5}"/>
              </a:ext>
            </a:extLst>
          </p:cNvPr>
          <p:cNvSpPr txBox="1"/>
          <p:nvPr/>
        </p:nvSpPr>
        <p:spPr>
          <a:xfrm>
            <a:off x="5143307" y="349354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Github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0CBCD6-82C9-6FBF-C8FA-85CAE1ECB72C}"/>
              </a:ext>
            </a:extLst>
          </p:cNvPr>
          <p:cNvSpPr/>
          <p:nvPr/>
        </p:nvSpPr>
        <p:spPr>
          <a:xfrm>
            <a:off x="4744855" y="5579849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72" name="Picture 24" descr="About Docker | Docker">
            <a:extLst>
              <a:ext uri="{FF2B5EF4-FFF2-40B4-BE49-F238E27FC236}">
                <a16:creationId xmlns:a16="http://schemas.microsoft.com/office/drawing/2014/main" id="{E9DC0B67-35E4-2D58-6746-657F30C7B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844" y="5710767"/>
            <a:ext cx="977882" cy="68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5684B95-C343-7276-FDB2-F088BF8D0005}"/>
              </a:ext>
            </a:extLst>
          </p:cNvPr>
          <p:cNvSpPr txBox="1"/>
          <p:nvPr/>
        </p:nvSpPr>
        <p:spPr>
          <a:xfrm>
            <a:off x="5142151" y="5870000"/>
            <a:ext cx="839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6DE024-181E-1ED9-FE78-A29E73D8119D}"/>
              </a:ext>
            </a:extLst>
          </p:cNvPr>
          <p:cNvSpPr/>
          <p:nvPr/>
        </p:nvSpPr>
        <p:spPr>
          <a:xfrm>
            <a:off x="443908" y="4423339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Postman | LinkedIn">
            <a:extLst>
              <a:ext uri="{FF2B5EF4-FFF2-40B4-BE49-F238E27FC236}">
                <a16:creationId xmlns:a16="http://schemas.microsoft.com/office/drawing/2014/main" id="{D7A355C2-6962-4DBF-A9FB-F5D8E45F8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000" b="97000" l="3500" r="97000">
                        <a14:foregroundMark x1="44500" y1="23500" x2="44500" y2="23500"/>
                        <a14:foregroundMark x1="50000" y1="20500" x2="50000" y2="20500"/>
                        <a14:foregroundMark x1="41000" y1="18000" x2="41000" y2="18000"/>
                        <a14:foregroundMark x1="41000" y1="14500" x2="31000" y2="32000"/>
                        <a14:foregroundMark x1="36000" y1="9000" x2="11500" y2="27000"/>
                        <a14:foregroundMark x1="11500" y1="27000" x2="8000" y2="54500"/>
                        <a14:foregroundMark x1="8000" y1="54500" x2="18000" y2="81500"/>
                        <a14:foregroundMark x1="18000" y1="81500" x2="48000" y2="91000"/>
                        <a14:foregroundMark x1="48000" y1="91000" x2="82000" y2="77000"/>
                        <a14:foregroundMark x1="82000" y1="77000" x2="89000" y2="44000"/>
                        <a14:foregroundMark x1="89000" y1="44000" x2="78500" y2="18500"/>
                        <a14:foregroundMark x1="78500" y1="18500" x2="33500" y2="8000"/>
                        <a14:foregroundMark x1="54500" y1="4000" x2="54500" y2="4000"/>
                        <a14:foregroundMark x1="49000" y1="20500" x2="49000" y2="20500"/>
                        <a14:foregroundMark x1="61000" y1="21000" x2="61000" y2="21000"/>
                        <a14:foregroundMark x1="52000" y1="26000" x2="49000" y2="29000"/>
                        <a14:foregroundMark x1="50000" y1="27000" x2="34500" y2="38000"/>
                        <a14:foregroundMark x1="24000" y1="27000" x2="18500" y2="57500"/>
                        <a14:foregroundMark x1="8000" y1="33000" x2="8000" y2="58500"/>
                        <a14:foregroundMark x1="3500" y1="40000" x2="5000" y2="56000"/>
                        <a14:foregroundMark x1="91500" y1="33000" x2="93000" y2="61000"/>
                        <a14:foregroundMark x1="65000" y1="95500" x2="39000" y2="97000"/>
                        <a14:foregroundMark x1="74500" y1="21000" x2="31000" y2="67000"/>
                        <a14:foregroundMark x1="66000" y1="38000" x2="26500" y2="74000"/>
                        <a14:foregroundMark x1="40000" y1="35000" x2="63000" y2="64500"/>
                        <a14:foregroundMark x1="56500" y1="32000" x2="77000" y2="57000"/>
                        <a14:foregroundMark x1="54000" y1="39000" x2="65000" y2="70500"/>
                        <a14:foregroundMark x1="35000" y1="46000" x2="46500" y2="71500"/>
                        <a14:foregroundMark x1="27500" y1="53500" x2="27000" y2="85500"/>
                        <a14:foregroundMark x1="27000" y1="85500" x2="29000" y2="87000"/>
                        <a14:foregroundMark x1="65000" y1="23000" x2="85000" y2="43000"/>
                        <a14:foregroundMark x1="72000" y1="19000" x2="80500" y2="39000"/>
                        <a14:foregroundMark x1="94500" y1="39500" x2="97000" y2="6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05" y="4604675"/>
            <a:ext cx="594805" cy="59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4E0050-98DC-25D9-920B-00AF63A752AA}"/>
              </a:ext>
            </a:extLst>
          </p:cNvPr>
          <p:cNvSpPr txBox="1"/>
          <p:nvPr/>
        </p:nvSpPr>
        <p:spPr>
          <a:xfrm>
            <a:off x="788594" y="4698499"/>
            <a:ext cx="1001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Postman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3E2F40-71CC-1C69-E243-F9116B013E3E}"/>
              </a:ext>
            </a:extLst>
          </p:cNvPr>
          <p:cNvSpPr/>
          <p:nvPr/>
        </p:nvSpPr>
        <p:spPr>
          <a:xfrm>
            <a:off x="2591886" y="4423339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 descr="Swagger (software) - Wikipedia">
            <a:extLst>
              <a:ext uri="{FF2B5EF4-FFF2-40B4-BE49-F238E27FC236}">
                <a16:creationId xmlns:a16="http://schemas.microsoft.com/office/drawing/2014/main" id="{50060F10-4841-CDF7-C417-F7C4B10F8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694" y="4658549"/>
            <a:ext cx="498094" cy="49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C00E43-6C5E-F8C1-6637-5F4444CF229C}"/>
              </a:ext>
            </a:extLst>
          </p:cNvPr>
          <p:cNvSpPr txBox="1"/>
          <p:nvPr/>
        </p:nvSpPr>
        <p:spPr>
          <a:xfrm>
            <a:off x="2969756" y="4718042"/>
            <a:ext cx="975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Swagger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4C10D5-FE50-E1F3-A85F-2C8A8E453241}"/>
              </a:ext>
            </a:extLst>
          </p:cNvPr>
          <p:cNvSpPr/>
          <p:nvPr/>
        </p:nvSpPr>
        <p:spPr>
          <a:xfrm>
            <a:off x="4746012" y="4423339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StarUML — Wikipédia">
            <a:extLst>
              <a:ext uri="{FF2B5EF4-FFF2-40B4-BE49-F238E27FC236}">
                <a16:creationId xmlns:a16="http://schemas.microsoft.com/office/drawing/2014/main" id="{D2038AC8-2B9D-075B-5C87-4355FBBDE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75" y="4518354"/>
            <a:ext cx="745108" cy="70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94091C-0E15-2972-3DC7-CA18EEB4DB0D}"/>
              </a:ext>
            </a:extLst>
          </p:cNvPr>
          <p:cNvSpPr txBox="1"/>
          <p:nvPr/>
        </p:nvSpPr>
        <p:spPr>
          <a:xfrm>
            <a:off x="5094427" y="4706078"/>
            <a:ext cx="997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StarUML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9704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C0593E-705A-C626-22A9-4FA26C33AD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Les </a:t>
            </a:r>
            <a:r>
              <a:rPr lang="fr-FR" b="1" dirty="0" err="1"/>
              <a:t>DTOs</a:t>
            </a:r>
            <a:r>
              <a:rPr lang="fr-FR" dirty="0"/>
              <a:t> (Data Transfer </a:t>
            </a:r>
            <a:r>
              <a:rPr lang="fr-FR" dirty="0" err="1"/>
              <a:t>Objects</a:t>
            </a:r>
            <a:r>
              <a:rPr lang="fr-FR" dirty="0"/>
              <a:t>) sont des objets simples utilisés pour transférer des données entre différentes couches d'une application ou de frontend -&gt; backend.</a:t>
            </a:r>
            <a:endParaRPr lang="en-US" dirty="0"/>
          </a:p>
          <a:p>
            <a:r>
              <a:rPr lang="fr-FR" b="1" dirty="0"/>
              <a:t>Pourquoi utiliser les </a:t>
            </a:r>
            <a:r>
              <a:rPr lang="fr-FR" b="1" dirty="0" err="1"/>
              <a:t>DTOs</a:t>
            </a:r>
            <a:r>
              <a:rPr lang="fr-FR" b="1" dirty="0"/>
              <a:t> ?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Séparation des préoccupations</a:t>
            </a:r>
            <a:r>
              <a:rPr lang="fr-FR" dirty="0"/>
              <a:t> : Les </a:t>
            </a:r>
            <a:r>
              <a:rPr lang="fr-FR" dirty="0" err="1"/>
              <a:t>DTOs</a:t>
            </a:r>
            <a:r>
              <a:rPr lang="fr-FR" dirty="0"/>
              <a:t> permettent de ne transférer que les données nécessaires sans exposer les détails internes de l'application.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Sécurité</a:t>
            </a:r>
            <a:r>
              <a:rPr lang="fr-FR" dirty="0"/>
              <a:t> : Ils aident à cacher les informations sensibles (comme les identifiants internes).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Optimisation des performances</a:t>
            </a:r>
            <a:r>
              <a:rPr lang="fr-FR" dirty="0"/>
              <a:t> : Les </a:t>
            </a:r>
            <a:r>
              <a:rPr lang="fr-FR" dirty="0" err="1"/>
              <a:t>DTOs</a:t>
            </a:r>
            <a:r>
              <a:rPr lang="fr-FR" dirty="0"/>
              <a:t> réduisent la quantité de données envoyées, ce qui améliore les performances.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Validation et Transformation</a:t>
            </a:r>
            <a:r>
              <a:rPr lang="fr-FR" dirty="0"/>
              <a:t> : Ils permettent d'appliquer des règles de validation et de transformation avant de transmettre les données.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Flexibilité</a:t>
            </a:r>
            <a:r>
              <a:rPr lang="fr-FR" dirty="0"/>
              <a:t> : Ils permettent de modifier la structure interne sans affecter la communication avec le client.</a:t>
            </a:r>
          </a:p>
          <a:p>
            <a:r>
              <a:rPr lang="fr-FR" dirty="0"/>
              <a:t>En résumé, les </a:t>
            </a:r>
            <a:r>
              <a:rPr lang="fr-FR" dirty="0" err="1"/>
              <a:t>DTOs</a:t>
            </a:r>
            <a:r>
              <a:rPr lang="fr-FR" dirty="0"/>
              <a:t> aident à organiser et sécuriser les échanges de données entre le client et le serveur, tout en optimisant les performances.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7433ED-8F9B-A847-E681-F4C6FEC23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DTO (Data Transfer Object) -&gt; O</a:t>
            </a:r>
            <a:r>
              <a:rPr lang="fr-FR" dirty="0" err="1"/>
              <a:t>bjet</a:t>
            </a:r>
            <a:r>
              <a:rPr lang="fr-FR" dirty="0"/>
              <a:t> de transfert de données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B6546-A00F-F762-C6A6-10DB95CD123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0F33B-1FF5-FA6A-7559-6D026D161FB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719B1-EADD-5A66-E69B-827446CD5E7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95266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628DE2-1F24-64C7-B698-27B60DF536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Nouveau dossier: /</a:t>
            </a:r>
            <a:r>
              <a:rPr lang="en-US" dirty="0" err="1"/>
              <a:t>dto</a:t>
            </a:r>
            <a:r>
              <a:rPr lang="en-US" dirty="0"/>
              <a:t>/voyage</a:t>
            </a:r>
          </a:p>
          <a:p>
            <a:r>
              <a:rPr lang="en-US" dirty="0"/>
              <a:t>“</a:t>
            </a:r>
            <a:r>
              <a:rPr lang="en-US" dirty="0" err="1"/>
              <a:t>CreateVoyageDto</a:t>
            </a:r>
            <a:r>
              <a:rPr lang="en-US" dirty="0"/>
              <a:t>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B7A8FE-213F-5D92-1D67-23A93F38D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 un DTO, frontend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B4C15-B5BE-5510-4340-3CA57A07F85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1D5E5-CAF1-0812-D3C1-B2ABF27F929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6BB15-6B10-1627-BE5E-7AB0AF6C3E5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41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7B2581-8BE9-FE57-080F-5EB53A864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0902" y="1921111"/>
            <a:ext cx="1952898" cy="4572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728423-A289-EDFB-6DC1-A60AC5EF9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477" y="4780459"/>
            <a:ext cx="5001323" cy="10574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E53C7A-71B3-5C0E-4A63-E0F217BF6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9111" y="2608798"/>
            <a:ext cx="3324689" cy="17052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DA1DA6-5949-3453-2596-EB5179B8A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464" y="3091896"/>
            <a:ext cx="3410426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8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D7205D-1032-9B14-3827-4A5587882D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Nouveau dossier: /</a:t>
            </a:r>
            <a:r>
              <a:rPr lang="en-US" dirty="0" err="1"/>
              <a:t>dto</a:t>
            </a:r>
            <a:r>
              <a:rPr lang="en-US" dirty="0"/>
              <a:t>/voyage/</a:t>
            </a:r>
          </a:p>
          <a:p>
            <a:r>
              <a:rPr lang="en-US" dirty="0"/>
              <a:t>“</a:t>
            </a:r>
            <a:r>
              <a:rPr lang="en-US" dirty="0" err="1"/>
              <a:t>CreateVoyageDto</a:t>
            </a:r>
            <a:r>
              <a:rPr lang="en-US" dirty="0"/>
              <a:t>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F9F58C-7785-62B6-DE0A-14EA4D17A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 un DTO backend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44662-A7D5-CADD-7E7D-3F8D4C67A16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BD990-1B97-1F59-A139-345F72B38CA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1C4AB-5CE1-365D-0432-69632D52A98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42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1813BF-BE2C-9FDB-9F63-3C3D8DCEC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479" y="3063800"/>
            <a:ext cx="3372321" cy="22958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A5AB86-492C-AC3D-D5BD-1994A1FEB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81" y="3429000"/>
            <a:ext cx="5439534" cy="24387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53904E-BDC6-3AF8-C9CE-FDB05704F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2691" y="1921111"/>
            <a:ext cx="2391109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1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5F84AE-C1BE-AD59-2EB5-B126D884C8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99266" y="3265377"/>
            <a:ext cx="6973209" cy="4476787"/>
          </a:xfrm>
        </p:spPr>
        <p:txBody>
          <a:bodyPr/>
          <a:lstStyle/>
          <a:p>
            <a:r>
              <a:rPr lang="en-US" dirty="0" err="1"/>
              <a:t>Automapper.cs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FF0BB8-98E4-6FD2-7B80-213F7B9B0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0EAB4-C08B-FA27-8343-B91DA541F9E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05A67-4FA0-B5CC-41A3-7A45BF95FA6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64F58-1377-7181-E114-A2714267A7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43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7F33E4-744D-CEE1-515E-0E45685AE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090" y="752713"/>
            <a:ext cx="8177046" cy="5870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1064F9-CB64-B730-5208-CB65B6AC9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166" y="1985301"/>
            <a:ext cx="1857634" cy="3810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B0484C-CD51-49A3-FBC5-7608124F8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504" y="6057514"/>
            <a:ext cx="8864415" cy="305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2F3129-3426-F5DD-563C-694EC4533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2167" y="4021036"/>
            <a:ext cx="5831633" cy="16855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A6B67C-9715-5D88-B0A9-554B735E3743}"/>
              </a:ext>
            </a:extLst>
          </p:cNvPr>
          <p:cNvSpPr txBox="1"/>
          <p:nvPr/>
        </p:nvSpPr>
        <p:spPr>
          <a:xfrm>
            <a:off x="1035698" y="5688182"/>
            <a:ext cx="1862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Dans </a:t>
            </a:r>
            <a:r>
              <a:rPr lang="en-US" dirty="0" err="1"/>
              <a:t>program.cs</a:t>
            </a:r>
            <a:r>
              <a:rPr lang="en-US" dirty="0"/>
              <a:t>: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838891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A38BCF-61D2-4CA5-52F9-AF87527D18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0A9A06-810E-FB97-2C0B-6ECA09D8D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Mapper test avec </a:t>
            </a:r>
            <a:r>
              <a:rPr lang="en-US" dirty="0" err="1"/>
              <a:t>GetAllTrips</a:t>
            </a:r>
            <a:r>
              <a:rPr lang="en-US" dirty="0"/>
              <a:t> (Trip controller)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FA92E-30D3-7640-90BF-596A8121E2E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2AB55-C86F-06AA-3B9B-43E63E263BF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811E1-06F5-193E-642C-2222E23543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44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A66ADA-3C9D-3812-CB4A-EA7448DA0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334" y="3743204"/>
            <a:ext cx="4051805" cy="24972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74E465-7936-F590-270C-6986F0AC2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845" y="3923405"/>
            <a:ext cx="4319989" cy="23170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F36BAF-78E8-436F-9A2D-61B31887B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399" y="1613692"/>
            <a:ext cx="7529440" cy="207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202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9257D6-4AAC-2DDC-D3E6-5E1ED5516E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D5E89E-4195-B108-4C3A-917354E2D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Mapper test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B0EC-F3DD-2198-69F0-F09F6C1753B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8040B-D0C3-CB05-DD09-CE55DC05C7D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542DD-5B43-64F7-E9F6-88BE527003E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45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03F946-1310-0B38-ED62-E88AC48C6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35" y="2067836"/>
            <a:ext cx="5504531" cy="27883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6D1C56-C1D7-A011-04C6-82BD94BFE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473" y="1578721"/>
            <a:ext cx="5672794" cy="472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443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277D5B-DD9B-2DA3-7CFA-ED12C3F711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On utilize </a:t>
            </a:r>
            <a:r>
              <a:rPr lang="en-US" dirty="0" err="1"/>
              <a:t>notre</a:t>
            </a:r>
            <a:r>
              <a:rPr lang="en-US" dirty="0"/>
              <a:t> mapper to map tout les </a:t>
            </a:r>
          </a:p>
          <a:p>
            <a:r>
              <a:rPr lang="en-US" dirty="0"/>
              <a:t>Trips normal avec </a:t>
            </a:r>
            <a:r>
              <a:rPr lang="en-US" dirty="0" err="1"/>
              <a:t>notre</a:t>
            </a:r>
            <a:r>
              <a:rPr lang="en-US" dirty="0"/>
              <a:t> DTO</a:t>
            </a:r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80B3F5-0E72-A412-5A0C-AB0E4400F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Difference: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E7202-D13F-FB8D-FACC-EF9F8674580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45F79-2E60-610F-5CA5-0C244FBAA10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10B6CB-2933-0105-42AC-8E9A6812182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46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44718D-8207-A813-03D8-D129B96ED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33" y="3127596"/>
            <a:ext cx="6113398" cy="38272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5DF9FA-B293-C0FE-8168-B96434934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433" y="1495099"/>
            <a:ext cx="5693367" cy="151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904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F2D0AF-212F-0EE1-9F47-E0EB87C0CD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Avec DTO</a:t>
            </a:r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D25760-4D91-05F0-F171-97EA47EF8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9D823-77EA-87F5-EF52-1313FCD6428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D65B6-78FF-F4FC-2925-9370F1018A0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96C70-234F-8DB2-FB9F-C06E84C4D06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47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ACA672-217D-290D-A0C6-0F7F70D5D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734" y="1921111"/>
            <a:ext cx="6323254" cy="421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628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EE2102-A010-5BDF-CDDB-9DAF94DDA4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Sans DTO -&gt; </a:t>
            </a:r>
            <a:r>
              <a:rPr lang="en-US" dirty="0" err="1"/>
              <a:t>Parce</a:t>
            </a:r>
            <a:r>
              <a:rPr lang="en-US" dirty="0"/>
              <a:t> que il </a:t>
            </a:r>
            <a:r>
              <a:rPr lang="en-US" dirty="0" err="1"/>
              <a:t>prends</a:t>
            </a:r>
            <a:r>
              <a:rPr lang="en-US" dirty="0"/>
              <a:t> tout </a:t>
            </a:r>
            <a:r>
              <a:rPr lang="en-US" dirty="0" err="1"/>
              <a:t>l’instance</a:t>
            </a:r>
            <a:r>
              <a:rPr lang="en-US" dirty="0"/>
              <a:t> TRIP -&gt; Avec TOUT les USERS qui </a:t>
            </a:r>
            <a:r>
              <a:rPr lang="en-US" dirty="0" err="1"/>
              <a:t>chaque’un</a:t>
            </a:r>
            <a:r>
              <a:rPr lang="en-US" dirty="0"/>
              <a:t> a un list de encore des TRIPS, qui a </a:t>
            </a:r>
            <a:r>
              <a:rPr lang="en-US" dirty="0" err="1"/>
              <a:t>chaque’un</a:t>
            </a:r>
            <a:r>
              <a:rPr lang="en-US" dirty="0"/>
              <a:t> un USER -&gt; …..</a:t>
            </a:r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FA88A4-A1F2-C654-A26F-C118FD3BE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A815A-03F3-C47A-5607-4182FDB97C0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792F2-5408-0B6B-1516-5B650ED279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26AD9-8B79-DBAA-7CEB-45DF67E343E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48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969943-A99B-7B80-9688-B63AA4E75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49" y="3154554"/>
            <a:ext cx="12192000" cy="2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515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4BF6FCF-11CA-28D2-E347-EC22D11C1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733" y="5746798"/>
            <a:ext cx="8226656" cy="609398"/>
          </a:xfrm>
        </p:spPr>
        <p:txBody>
          <a:bodyPr/>
          <a:lstStyle/>
          <a:p>
            <a:r>
              <a:rPr lang="fr-FR" dirty="0"/>
              <a:t>Continue l’application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D19EE-117A-F14F-2E43-40DFA8285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AC2A2-A25C-AA4D-8F29-C08625AAF89B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50E9B-BA9F-67BB-C500-2B8387924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F8AB6A-B5A0-8850-72C3-1F33D59C9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49</a:t>
            </a:fld>
            <a:endParaRPr lang="fr-FR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54405BF-3285-D74F-4BF7-2AE6F77825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434" r="20434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7DF598-D47E-648F-B31B-11EB6E3D64B7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>
          <a:xfrm>
            <a:off x="444732" y="692149"/>
            <a:ext cx="4404669" cy="1434601"/>
          </a:xfrm>
        </p:spPr>
        <p:txBody>
          <a:bodyPr>
            <a:normAutofit/>
          </a:bodyPr>
          <a:lstStyle/>
          <a:p>
            <a:r>
              <a:rPr lang="en-US" sz="9600" dirty="0">
                <a:solidFill>
                  <a:srgbClr val="2B7F91"/>
                </a:solidFill>
              </a:rPr>
              <a:t>Exercise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A9FEF6-7E19-5CA8-C977-E451B592A92E}"/>
              </a:ext>
            </a:extLst>
          </p:cNvPr>
          <p:cNvSpPr txBox="1"/>
          <p:nvPr/>
        </p:nvSpPr>
        <p:spPr>
          <a:xfrm>
            <a:off x="444733" y="2342507"/>
            <a:ext cx="49213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Cree un page “voyages”. Montre tout MES voyages avec </a:t>
            </a:r>
            <a:r>
              <a:rPr lang="en-US" dirty="0" err="1">
                <a:solidFill>
                  <a:schemeClr val="bg1"/>
                </a:solidFill>
              </a:rPr>
              <a:t>prenom</a:t>
            </a:r>
            <a:r>
              <a:rPr lang="en-US" dirty="0">
                <a:solidFill>
                  <a:schemeClr val="bg1"/>
                </a:solidFill>
              </a:rPr>
              <a:t> (DTO)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UI improvement -&gt; </a:t>
            </a:r>
            <a:r>
              <a:rPr lang="en-US" dirty="0" err="1">
                <a:solidFill>
                  <a:schemeClr val="bg1"/>
                </a:solidFill>
              </a:rPr>
              <a:t>Eg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apres</a:t>
            </a:r>
            <a:r>
              <a:rPr lang="en-US" dirty="0">
                <a:solidFill>
                  <a:schemeClr val="bg1"/>
                </a:solidFill>
              </a:rPr>
              <a:t> login / register </a:t>
            </a:r>
            <a:r>
              <a:rPr lang="en-US" dirty="0" err="1">
                <a:solidFill>
                  <a:schemeClr val="bg1"/>
                </a:solidFill>
              </a:rPr>
              <a:t>automaticament</a:t>
            </a:r>
            <a:r>
              <a:rPr lang="en-US" dirty="0">
                <a:solidFill>
                  <a:schemeClr val="bg1"/>
                </a:solidFill>
              </a:rPr>
              <a:t> /home | Loading | Error messages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npm</a:t>
            </a:r>
            <a:r>
              <a:rPr lang="en-US" dirty="0">
                <a:solidFill>
                  <a:schemeClr val="bg1"/>
                </a:solidFill>
              </a:rPr>
              <a:t> install react-icons –save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hlinkClick r:id="rId3"/>
              </a:rPr>
              <a:t>https://react-icons.github.io/react-icons/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22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60D4832-9D43-3B44-B37E-77311083CF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fr-FR" dirty="0"/>
              <a:t>Cree repository </a:t>
            </a:r>
            <a:r>
              <a:rPr lang="fr-FR" dirty="0" err="1"/>
              <a:t>Github</a:t>
            </a:r>
            <a:r>
              <a:rPr lang="fr-FR" dirty="0"/>
              <a:t> -&gt; </a:t>
            </a:r>
            <a:r>
              <a:rPr lang="fr-FR" dirty="0">
                <a:hlinkClick r:id="rId2"/>
              </a:rPr>
              <a:t>https://github.com/</a:t>
            </a:r>
            <a:endParaRPr lang="fr-FR" dirty="0"/>
          </a:p>
          <a:p>
            <a:r>
              <a:rPr lang="fr-FR" dirty="0"/>
              <a:t>Backend: Visual Studio -&gt; </a:t>
            </a:r>
            <a:r>
              <a:rPr lang="fr-FR" dirty="0">
                <a:hlinkClick r:id="rId3"/>
              </a:rPr>
              <a:t>https://visualstudio.microsoft.com/</a:t>
            </a:r>
            <a:endParaRPr lang="fr-FR" dirty="0"/>
          </a:p>
          <a:p>
            <a:r>
              <a:rPr lang="fr-FR" dirty="0"/>
              <a:t>Avec .NET 8.0 -&gt; </a:t>
            </a:r>
            <a:r>
              <a:rPr lang="fr-FR" dirty="0">
                <a:hlinkClick r:id="rId4"/>
              </a:rPr>
              <a:t>https://dotnet.microsoft.com/en-us/download</a:t>
            </a:r>
            <a:endParaRPr lang="fr-FR" dirty="0"/>
          </a:p>
          <a:p>
            <a:r>
              <a:rPr lang="fr-FR" dirty="0" err="1"/>
              <a:t>PgAdmin</a:t>
            </a:r>
            <a:r>
              <a:rPr lang="fr-FR" dirty="0"/>
              <a:t> 4 -&gt; </a:t>
            </a:r>
            <a:r>
              <a:rPr lang="fr-FR" dirty="0">
                <a:hlinkClick r:id="rId5"/>
              </a:rPr>
              <a:t>https://www.pgadmin.org/download/pgadmin-4-windows/</a:t>
            </a:r>
            <a:endParaRPr lang="fr-FR" dirty="0"/>
          </a:p>
          <a:p>
            <a:r>
              <a:rPr lang="fr-FR" dirty="0"/>
              <a:t>PostgreSQL 17 -&gt; </a:t>
            </a:r>
            <a:r>
              <a:rPr lang="fr-FR" dirty="0">
                <a:hlinkClick r:id="rId6"/>
              </a:rPr>
              <a:t>https://www.postgresql.org/download/</a:t>
            </a:r>
            <a:endParaRPr lang="fr-FR" dirty="0"/>
          </a:p>
          <a:p>
            <a:r>
              <a:rPr lang="fr-FR" dirty="0"/>
              <a:t>Postman -&gt; </a:t>
            </a:r>
            <a:r>
              <a:rPr lang="fr-FR" dirty="0">
                <a:hlinkClick r:id="rId7"/>
              </a:rPr>
              <a:t>https://www.postman.com/downloads/</a:t>
            </a:r>
            <a:endParaRPr lang="fr-FR" dirty="0"/>
          </a:p>
          <a:p>
            <a:r>
              <a:rPr lang="fr-FR" dirty="0" err="1"/>
              <a:t>StarUML</a:t>
            </a:r>
            <a:r>
              <a:rPr lang="fr-FR" dirty="0"/>
              <a:t> -&gt; </a:t>
            </a:r>
            <a:r>
              <a:rPr lang="fr-FR" dirty="0">
                <a:hlinkClick r:id="rId8"/>
              </a:rPr>
              <a:t>https://staruml.io/</a:t>
            </a:r>
            <a:endParaRPr lang="fr-FR" dirty="0"/>
          </a:p>
          <a:p>
            <a:r>
              <a:rPr lang="fr-FR" dirty="0"/>
              <a:t>Node -&gt; </a:t>
            </a:r>
            <a:r>
              <a:rPr lang="fr-FR" dirty="0">
                <a:hlinkClick r:id="rId9"/>
              </a:rPr>
              <a:t>https://nodejs.org/en</a:t>
            </a:r>
            <a:endParaRPr lang="fr-FR" dirty="0"/>
          </a:p>
          <a:p>
            <a:endParaRPr lang="fr-FR" dirty="0"/>
          </a:p>
          <a:p>
            <a:r>
              <a:rPr lang="fr-FR" dirty="0"/>
              <a:t>Cree une structure de dossier</a:t>
            </a:r>
          </a:p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9F09662E-D180-1547-B795-787DF3C49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 full stack projet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E03292F-0925-9D46-8671-4D66497E090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B303077-BC1C-B94A-8FD0-A55139F50A32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1B29B6-9653-9541-B060-78E9A651900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4A10A1-5B3E-8B4F-8A78-39A7A68FAEE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3C5B0B-526F-EF19-1234-CE64FDAFE5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8952" y="1130621"/>
            <a:ext cx="3924848" cy="10288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C95A8B-0054-1DA0-6AC2-B166FC510E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91429" y="4652891"/>
            <a:ext cx="1762371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26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E2257F-89A1-8F49-9228-18F9BFA89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94" y="1479161"/>
            <a:ext cx="4801163" cy="840230"/>
          </a:xfrm>
        </p:spPr>
        <p:txBody>
          <a:bodyPr/>
          <a:lstStyle/>
          <a:p>
            <a:r>
              <a:rPr lang="fr-FR" dirty="0"/>
              <a:t>Le </a:t>
            </a:r>
            <a:r>
              <a:rPr lang="fr-FR" sz="5400" dirty="0"/>
              <a:t>projet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1BE7A18-A416-6E46-AB9D-E2C693A5DC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6392" y="2319391"/>
            <a:ext cx="4801165" cy="371513"/>
          </a:xfrm>
        </p:spPr>
        <p:txBody>
          <a:bodyPr/>
          <a:lstStyle/>
          <a:p>
            <a:r>
              <a:rPr lang="fr-FR" sz="1800" dirty="0"/>
              <a:t>Planificateur de voyage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73DE096-22E3-8A4C-8E6E-DDDC555BD18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8040E9C-4384-DC4B-AA99-2FE2EF64B6EB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14CD61B-6A33-C349-80B0-5D3F175996F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89F2FD8-80B9-C945-AF24-C6B401B00D9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237CCB42-2F40-F123-6978-2779C96A327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7585" r="17585"/>
          <a:stretch>
            <a:fillRect/>
          </a:stretch>
        </p:blipFill>
        <p:spPr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0EBDBB-A69A-2A43-C063-8BB3E092CACB}"/>
              </a:ext>
            </a:extLst>
          </p:cNvPr>
          <p:cNvSpPr txBox="1"/>
          <p:nvPr/>
        </p:nvSpPr>
        <p:spPr>
          <a:xfrm>
            <a:off x="471061" y="2815119"/>
            <a:ext cx="57448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Cree un </a:t>
            </a:r>
            <a:r>
              <a:rPr lang="en-US" dirty="0" err="1"/>
              <a:t>compte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Cree des voyages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Ajouter</a:t>
            </a:r>
            <a:r>
              <a:rPr lang="en-US" dirty="0"/>
              <a:t> des </a:t>
            </a:r>
            <a:r>
              <a:rPr lang="en-US" dirty="0" err="1"/>
              <a:t>activites</a:t>
            </a:r>
            <a:r>
              <a:rPr lang="en-US" dirty="0"/>
              <a:t> sur </a:t>
            </a:r>
            <a:r>
              <a:rPr lang="en-US" dirty="0" err="1"/>
              <a:t>chaque</a:t>
            </a:r>
            <a:r>
              <a:rPr lang="en-US" dirty="0"/>
              <a:t> voyage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Partager</a:t>
            </a:r>
            <a:r>
              <a:rPr lang="en-US" dirty="0"/>
              <a:t> des voyages </a:t>
            </a:r>
            <a:r>
              <a:rPr lang="en-US" dirty="0" err="1"/>
              <a:t>publique</a:t>
            </a:r>
            <a:r>
              <a:rPr lang="en-US" dirty="0"/>
              <a:t> / </a:t>
            </a:r>
            <a:r>
              <a:rPr lang="en-US" dirty="0" err="1"/>
              <a:t>privee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Modifier Profile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Voir</a:t>
            </a:r>
            <a:r>
              <a:rPr lang="en-US" dirty="0"/>
              <a:t> des voyages avec </a:t>
            </a:r>
            <a:r>
              <a:rPr lang="en-US" dirty="0" err="1"/>
              <a:t>activites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Ajouter</a:t>
            </a:r>
            <a:r>
              <a:rPr lang="en-US" dirty="0"/>
              <a:t> un budget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141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57A0A92C-E93A-3444-BDBB-FC2FA1767D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Cree un nouveau projet -&gt; ASP.NET </a:t>
            </a:r>
            <a:r>
              <a:rPr lang="fr-FR" dirty="0" err="1"/>
              <a:t>Core</a:t>
            </a:r>
            <a:r>
              <a:rPr lang="fr-FR" dirty="0"/>
              <a:t> Web API -&gt; nom est « backend » dans notre dossier.</a:t>
            </a:r>
          </a:p>
          <a:p>
            <a:r>
              <a:rPr lang="fr-FR" dirty="0">
                <a:solidFill>
                  <a:srgbClr val="FF0000"/>
                </a:solidFill>
              </a:rPr>
              <a:t>! Framework: .NET 8.0 !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637BA93-72D5-2E90-2AF8-C03777079E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36639" y="3066821"/>
            <a:ext cx="3324689" cy="743054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CA85DC76-30D7-927E-7251-B5AA7CDDAF1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455692" y="3998659"/>
            <a:ext cx="3305636" cy="342948"/>
          </a:xfr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52897648-E670-7644-85B3-974ADFE85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Creation</a:t>
            </a:r>
            <a:r>
              <a:rPr lang="fr-FR" dirty="0"/>
              <a:t> IPA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74B5203-3C03-B946-AFB4-712B007DBFC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fr-FR" dirty="0"/>
              <a:t>Essayer </a:t>
            </a:r>
            <a:r>
              <a:rPr lang="fr-FR" dirty="0" err="1"/>
              <a:t>Swagger</a:t>
            </a:r>
            <a:r>
              <a:rPr lang="fr-FR" dirty="0"/>
              <a:t> et Postman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CF072D7-65DC-B706-D582-2D5A7FBF1ED2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5"/>
          <a:stretch>
            <a:fillRect/>
          </a:stretch>
        </p:blipFill>
        <p:spPr>
          <a:xfrm>
            <a:off x="436639" y="4530391"/>
            <a:ext cx="5160963" cy="1541897"/>
          </a:xfrm>
        </p:spPr>
      </p:pic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98A6E035-77A9-2E4E-B922-DFE9C631F1B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A7EEC98-5B79-4440-B76A-25D5255A1D0D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FFF5CD3F-FC5A-4D44-9E90-FFE442EBC65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20FDF89E-2A78-5A4E-9B41-CA6567B6E9C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DA6A459-B15E-31F7-9F6D-224CB1291D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639" y="6268087"/>
            <a:ext cx="5582429" cy="5906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516748F-C55C-C94F-A212-1B699A4C21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4549" y="3066821"/>
            <a:ext cx="3419866" cy="187504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16AA0BC-15E0-DDC1-031D-F23126B673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4549" y="5104733"/>
            <a:ext cx="4091550" cy="165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02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B5A369-9447-258F-B7D8-D6B1F1D3C5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F00E64-35AB-9D88-A480-B82D673B8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NUGET packages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B5F17-6ADA-A84B-9E4F-365E214F374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2D857-49E6-3E69-BC6B-B81ACABD25A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EC4FA-4530-1827-1BBC-A728A4EE334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945723-34A2-F177-E3A6-09B8EEEA1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33" y="1921111"/>
            <a:ext cx="9450119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26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654725-3A93-C6DD-2D1E-305C1F46D6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fr-FR" dirty="0"/>
              <a:t>Créer un modèle de base de données</a:t>
            </a:r>
          </a:p>
          <a:p>
            <a:pPr marL="342900" indent="-342900">
              <a:buAutoNum type="arabicPeriod"/>
            </a:pPr>
            <a:r>
              <a:rPr lang="fr-FR" dirty="0"/>
              <a:t>Créer les modèles → dossier </a:t>
            </a:r>
            <a:r>
              <a:rPr lang="fr-FR" dirty="0" err="1"/>
              <a:t>Models</a:t>
            </a:r>
            <a:endParaRPr lang="fr-FR" dirty="0"/>
          </a:p>
          <a:p>
            <a:pPr marL="342900" indent="-342900">
              <a:buAutoNum type="arabicPeriod"/>
            </a:pPr>
            <a:r>
              <a:rPr lang="fr-FR" dirty="0" err="1"/>
              <a:t>AppDbContext.cs</a:t>
            </a:r>
            <a:r>
              <a:rPr lang="fr-FR" dirty="0"/>
              <a:t> → On crée tous les modèles et relations</a:t>
            </a:r>
          </a:p>
          <a:p>
            <a:pPr marL="342900" indent="-342900">
              <a:buAutoNum type="arabicPeriod"/>
            </a:pPr>
            <a:r>
              <a:rPr lang="fr-FR" dirty="0"/>
              <a:t>Ajouter la chaîne de connexion dans </a:t>
            </a:r>
            <a:r>
              <a:rPr lang="fr-FR" dirty="0" err="1"/>
              <a:t>appsettings.json</a:t>
            </a:r>
            <a:endParaRPr lang="fr-FR" dirty="0"/>
          </a:p>
          <a:p>
            <a:pPr marL="342900" indent="-342900">
              <a:buAutoNum type="arabicPeriod"/>
            </a:pPr>
            <a:r>
              <a:rPr lang="fr-FR" dirty="0"/>
              <a:t>Initialiser base de données</a:t>
            </a:r>
          </a:p>
          <a:p>
            <a:pPr marL="342900" indent="-342900">
              <a:buAutoNum type="arabicPeriod"/>
            </a:pPr>
            <a:r>
              <a:rPr lang="fr-FR" dirty="0"/>
              <a:t>Modifier </a:t>
            </a:r>
            <a:r>
              <a:rPr lang="fr-FR" dirty="0" err="1"/>
              <a:t>program.cs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C70E10-1AAD-326E-EC8C-7911F06C0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Créer notre base de données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EB486-0FC2-7253-E20E-DD97C7BE436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05/03/2025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ADFB1-DBC9-8E4C-9B7F-0EAB12A489C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FEFB2-3A25-0829-3DA3-5A5925A193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286431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5327</TotalTime>
  <Words>1842</Words>
  <Application>Microsoft Office PowerPoint</Application>
  <PresentationFormat>Widescreen</PresentationFormat>
  <Paragraphs>373</Paragraphs>
  <Slides>49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Arial</vt:lpstr>
      <vt:lpstr>Calibri</vt:lpstr>
      <vt:lpstr>Poppins</vt:lpstr>
      <vt:lpstr>Roboto</vt:lpstr>
      <vt:lpstr>Soleil</vt:lpstr>
      <vt:lpstr>Soleil Bk</vt:lpstr>
      <vt:lpstr>Soleil Lt</vt:lpstr>
      <vt:lpstr>Soleil Sb</vt:lpstr>
      <vt:lpstr>Soleil Xb</vt:lpstr>
      <vt:lpstr>Wingdings</vt:lpstr>
      <vt:lpstr>Thème Office</vt:lpstr>
      <vt:lpstr>PowerPoint Presentation</vt:lpstr>
      <vt:lpstr>PowerPoint Presentation</vt:lpstr>
      <vt:lpstr>PowerPoint Presentation</vt:lpstr>
      <vt:lpstr>PowerPoint Presentation</vt:lpstr>
      <vt:lpstr>Setup full stack projet</vt:lpstr>
      <vt:lpstr>Le projet</vt:lpstr>
      <vt:lpstr>Creation IPA</vt:lpstr>
      <vt:lpstr>NUGET packages</vt:lpstr>
      <vt:lpstr>Créer notre base de données</vt:lpstr>
      <vt:lpstr>Modèle de base de données</vt:lpstr>
      <vt:lpstr>Cree les models</vt:lpstr>
      <vt:lpstr>AppDbContext.cs</vt:lpstr>
      <vt:lpstr>Ajouter la chaîne de connexion</vt:lpstr>
      <vt:lpstr>Initialiser base de données</vt:lpstr>
      <vt:lpstr>Modifier program.cs</vt:lpstr>
      <vt:lpstr>Creation frontend React</vt:lpstr>
      <vt:lpstr>Resultat</vt:lpstr>
      <vt:lpstr>Afficher les données sur le site web</vt:lpstr>
      <vt:lpstr>Pourquoi?</vt:lpstr>
      <vt:lpstr>CORS dans notre IPA</vt:lpstr>
      <vt:lpstr>PowerPoint Presentation</vt:lpstr>
      <vt:lpstr>Montrer les donnees</vt:lpstr>
      <vt:lpstr>Les problèmes “Never” et “Key”</vt:lpstr>
      <vt:lpstr>Les solutions “Never” et “Key”</vt:lpstr>
      <vt:lpstr>Les solutions “Never” et “Key”</vt:lpstr>
      <vt:lpstr>Les solutions “Never” et “Key”</vt:lpstr>
      <vt:lpstr>IPA avec Axios</vt:lpstr>
      <vt:lpstr>Best practice (meilleure pratique) IPA</vt:lpstr>
      <vt:lpstr>Ajouter pages, routing</vt:lpstr>
      <vt:lpstr>Basic voyage page</vt:lpstr>
      <vt:lpstr>PowerPoint Presentation</vt:lpstr>
      <vt:lpstr>Models frontend</vt:lpstr>
      <vt:lpstr>IPA frontend</vt:lpstr>
      <vt:lpstr>IPA .NET</vt:lpstr>
      <vt:lpstr>Dependency Injection (Injection de dépendances)</vt:lpstr>
      <vt:lpstr>Probleme!</vt:lpstr>
      <vt:lpstr>Meilleur structure</vt:lpstr>
      <vt:lpstr>Probleme!</vt:lpstr>
      <vt:lpstr>Error handeling</vt:lpstr>
      <vt:lpstr>DTO (Data Transfer Object) -&gt; Objet de transfert de données</vt:lpstr>
      <vt:lpstr>Cree un DTO, frontend</vt:lpstr>
      <vt:lpstr>Cree un DTO backend</vt:lpstr>
      <vt:lpstr>Mapper</vt:lpstr>
      <vt:lpstr>Mapper test avec GetAllTrips (Trip controller)</vt:lpstr>
      <vt:lpstr>Mapper test</vt:lpstr>
      <vt:lpstr>Difference:</vt:lpstr>
      <vt:lpstr>result</vt:lpstr>
      <vt:lpstr>result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Prés. PPT Créative TS 2023</dc:title>
  <dc:subject/>
  <dc:creator>Stef Denoual</dc:creator>
  <cp:keywords/>
  <dc:description/>
  <cp:lastModifiedBy>jarne dirken</cp:lastModifiedBy>
  <cp:revision>139</cp:revision>
  <dcterms:created xsi:type="dcterms:W3CDTF">2023-07-18T12:28:31Z</dcterms:created>
  <dcterms:modified xsi:type="dcterms:W3CDTF">2025-03-05T15:58:44Z</dcterms:modified>
  <cp:category/>
</cp:coreProperties>
</file>